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79"/>
  </p:notesMasterIdLst>
  <p:sldIdLst>
    <p:sldId id="257" r:id="rId3"/>
    <p:sldId id="448" r:id="rId4"/>
    <p:sldId id="456" r:id="rId5"/>
    <p:sldId id="482" r:id="rId6"/>
    <p:sldId id="449" r:id="rId7"/>
    <p:sldId id="450" r:id="rId8"/>
    <p:sldId id="464" r:id="rId9"/>
    <p:sldId id="451" r:id="rId10"/>
    <p:sldId id="457" r:id="rId11"/>
    <p:sldId id="483" r:id="rId12"/>
    <p:sldId id="453" r:id="rId13"/>
    <p:sldId id="454" r:id="rId14"/>
    <p:sldId id="455" r:id="rId15"/>
    <p:sldId id="444" r:id="rId16"/>
    <p:sldId id="447" r:id="rId17"/>
    <p:sldId id="273" r:id="rId18"/>
    <p:sldId id="445" r:id="rId19"/>
    <p:sldId id="433" r:id="rId20"/>
    <p:sldId id="425" r:id="rId21"/>
    <p:sldId id="427" r:id="rId22"/>
    <p:sldId id="430" r:id="rId23"/>
    <p:sldId id="440" r:id="rId24"/>
    <p:sldId id="441" r:id="rId25"/>
    <p:sldId id="442" r:id="rId26"/>
    <p:sldId id="471" r:id="rId27"/>
    <p:sldId id="428" r:id="rId28"/>
    <p:sldId id="429" r:id="rId29"/>
    <p:sldId id="437" r:id="rId30"/>
    <p:sldId id="438" r:id="rId31"/>
    <p:sldId id="435" r:id="rId32"/>
    <p:sldId id="426" r:id="rId33"/>
    <p:sldId id="465" r:id="rId34"/>
    <p:sldId id="434" r:id="rId35"/>
    <p:sldId id="470" r:id="rId36"/>
    <p:sldId id="458" r:id="rId37"/>
    <p:sldId id="424" r:id="rId38"/>
    <p:sldId id="277" r:id="rId39"/>
    <p:sldId id="276" r:id="rId40"/>
    <p:sldId id="309" r:id="rId41"/>
    <p:sldId id="410" r:id="rId42"/>
    <p:sldId id="311" r:id="rId43"/>
    <p:sldId id="266" r:id="rId44"/>
    <p:sldId id="287" r:id="rId45"/>
    <p:sldId id="290" r:id="rId46"/>
    <p:sldId id="293" r:id="rId47"/>
    <p:sldId id="271" r:id="rId48"/>
    <p:sldId id="292" r:id="rId49"/>
    <p:sldId id="291" r:id="rId50"/>
    <p:sldId id="294" r:id="rId51"/>
    <p:sldId id="272" r:id="rId52"/>
    <p:sldId id="325" r:id="rId53"/>
    <p:sldId id="278" r:id="rId54"/>
    <p:sldId id="295" r:id="rId55"/>
    <p:sldId id="475" r:id="rId56"/>
    <p:sldId id="480" r:id="rId57"/>
    <p:sldId id="479" r:id="rId58"/>
    <p:sldId id="478" r:id="rId59"/>
    <p:sldId id="422" r:id="rId60"/>
    <p:sldId id="423" r:id="rId61"/>
    <p:sldId id="333" r:id="rId62"/>
    <p:sldId id="332" r:id="rId63"/>
    <p:sldId id="350" r:id="rId64"/>
    <p:sldId id="476" r:id="rId65"/>
    <p:sldId id="335" r:id="rId66"/>
    <p:sldId id="359" r:id="rId67"/>
    <p:sldId id="343" r:id="rId68"/>
    <p:sldId id="345" r:id="rId69"/>
    <p:sldId id="347" r:id="rId70"/>
    <p:sldId id="349" r:id="rId71"/>
    <p:sldId id="477" r:id="rId72"/>
    <p:sldId id="362" r:id="rId73"/>
    <p:sldId id="463" r:id="rId74"/>
    <p:sldId id="462" r:id="rId75"/>
    <p:sldId id="460" r:id="rId76"/>
    <p:sldId id="472" r:id="rId77"/>
    <p:sldId id="263" r:id="rId78"/>
  </p:sldIdLst>
  <p:sldSz cx="12192000" cy="6858000"/>
  <p:notesSz cx="6858000" cy="9144000"/>
  <p:embeddedFontLst>
    <p:embeddedFont>
      <p:font typeface="Adobe 고딕 Std B" panose="020B0800000000000000" pitchFamily="34" charset="-127"/>
      <p:bold r:id="rId80"/>
    </p:embeddedFont>
    <p:embeddedFont>
      <p:font typeface="AppleSDGothicNeoB00" panose="02000503000000000000" pitchFamily="2" charset="-127"/>
      <p:regular r:id="rId81"/>
    </p:embeddedFont>
    <p:embeddedFont>
      <p:font typeface="AppleSDGothicNeoEB00" panose="02000503000000000000" pitchFamily="2" charset="-127"/>
      <p:regular r:id="rId82"/>
    </p:embeddedFont>
    <p:embeddedFont>
      <p:font typeface="AppleSDGothicNeoSB00" panose="02000503000000000000" pitchFamily="2" charset="-127"/>
      <p:regular r:id="rId83"/>
    </p:embeddedFont>
    <p:embeddedFont>
      <p:font typeface="HY견고딕" panose="02030600000101010101" pitchFamily="18" charset="-127"/>
      <p:regular r:id="rId84"/>
    </p:embeddedFont>
    <p:embeddedFont>
      <p:font typeface="나눔스퀘어 Light" panose="020B0600000101010101" pitchFamily="50" charset="-127"/>
      <p:regular r:id="rId85"/>
    </p:embeddedFont>
    <p:embeddedFont>
      <p:font typeface="맑은 고딕" panose="020B0503020000020004" pitchFamily="50" charset="-127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3E"/>
    <a:srgbClr val="F5792B"/>
    <a:srgbClr val="FFC000"/>
    <a:srgbClr val="8A3E30"/>
    <a:srgbClr val="1E2D2E"/>
    <a:srgbClr val="1B3436"/>
    <a:srgbClr val="222222"/>
    <a:srgbClr val="BD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60"/>
  </p:normalViewPr>
  <p:slideViewPr>
    <p:cSldViewPr snapToGrid="0">
      <p:cViewPr>
        <p:scale>
          <a:sx n="100" d="100"/>
          <a:sy n="100" d="100"/>
        </p:scale>
        <p:origin x="112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F1213-9C75-403B-B04E-A5B02B4824DA}" type="datetimeFigureOut">
              <a:rPr lang="ko-KR" altLang="en-US" smtClean="0"/>
              <a:t>2020-04-21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9A049-AAF8-446E-A985-5575D3BD3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4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산학협력캡스톤설계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발표를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맡게된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컴퓨터정보공학부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김성종이라고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제작할 작품의 명칭은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마이닝과 분석을 통한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종합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27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웹소설을 선택할 때 어떠한 기준으로 작품을 선정하십니까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소설의 랭킹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작품소개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 공개된 부분을 직접 읽음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블로그나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추천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재밌던 소설 작가의 다른 작품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표지가 괜찮은 작품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하고 있는 소설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0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다양한 웹소설이 있는데 대다수의 이용자가 선택하기가 어려워졌다고 말한다고 생각하십니까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답변요약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너무 많은 작품의 수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작품소개의 미흡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무료로 공개된 부분을 읽고 소재나 흐름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스토리를 파악하고 읽기 시작하면 뒷부분의 내용이 미진해지는 작품이 점점 많아지고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무료로 공개된 일부를 읽는다 할지라도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작품이 너무 많아서 선택하기에 시간이 너무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오래걸린다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추천을 받더라도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광고성 글이 많아서 실제 작품성은 떨어지는 경우가 많았다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1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모든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분석하여 자료를 얻는다면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자료를 얻고 싶으십니까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답변요약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화에 댓글이 몇 개가 보인다면 전체적인 작품의 인기 경향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뒷심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확인할 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있을텐데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제공되지 않아 아쉽다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플랫폼이 있고 동시에 여러 플랫폼에서 연재되는 작품의 경우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댓글같은걸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한번에 볼 수 있으면 좋겠다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플랫폼별 성향이 다르기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앞부분에서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좋을지언정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뒷부분은 판단하기 어려우므로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뒷부분을 판단할 자료가 있었으면 좋겠다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봐도 웹소설계에 작품 소재에도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트렌드라는게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보여주면 유행에 뒤처지지 않을 것 같다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작품의 스토리나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주인공의 성격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같은거를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먼저 알 수 있다면 내가 좋아하는 성향에 맞추어서 작품을 선택할 수 있을 것 같다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9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문항에 대한 답변을 받아서 요약해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인터뷰 요약본을 근거로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선택에대한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독자의 고충이라는 결과를 가져오는 근본 원인을 찾고자 문제정의 단계로서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피쉬본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차트를 작성해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기준으로 단순한 원인과 복잡한 원인을 나누었는데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가장 왼쪽에 위치한 사용자가 그 수가 가장 많고 사용자별 특성이 제각기 다르기 때문에 가장 복잡하다고 판단하였습니다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90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단순한 원인으로 수가 적은 미디어 그 자체가 원인이 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42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 웹소설을 연재하는 플랫폼이 원인이 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00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자체가 원인이 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80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원인이 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01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여러 원인들을 토대로 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시장의 성장을 기반으로 웹소설의 양산화로 인한 작품 수 폭증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근본 원인이라고 판단하였고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독자를 위한 작품 판별 도구의 필요성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고민해보게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근본원인에 대한 해결책은 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독자를 위한 작품 판별 도구가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어떻게 작품을 판별할 지에 대해서 모색하기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Fishbone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차트에서 활용한 각각의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원인요소들마다의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특징을 파악한다면 근본적 원인에 대한 해결책을 마련할 수 있으리라 판단하여 웹소설을 중심으로 마인드맵을 확장하여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아이디어 도출 단계를 실시하였습니다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5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제작하고자 하는 종합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최종적으로 다음과 같은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사용자의 접근이 용이하도록 제작할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항목에 대한 그래프를 활용하여 시각적으로 데이터를 한 눈에 확인할 수 있도록 사용자의 입장에서 어플리케이션을 제작하고자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 계신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모든 피드백을 종합적으로 판단했을 때 언급이 가장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많이된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트렌드를 선도하고 있는 작품과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플랫폼 중 사용자들이 많이 사용하는 플랫폼의 비율을 그래프로 나타낸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작품을 검색했을 때 작품에 대한 제목이나 작가 삽화가 등 작품의 기본 정보들 뿐만 아니라 리뷰의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긍부정도를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판단하여 처음부터 끝까지 작품을 잘 이끌고 나가는지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작품을 재밌다고 기존의 독자들이 판단하였고 내가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읽을만한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가치가 있는 지를 보여줄 것이며 아래에는 실제 리뷰를 사이트 별로 보여주고자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피드백의 일부 중 작품 분석이 되어 있는 블로그나 댓글을 활용하여 작품의 스토리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 등 각 속성별로 어떤 단어가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언급되어있는지를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오피니언 마이닝을 제공하여 독자의 취향에 적절한 작품을 고를 수 있도록 도와주고자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6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서론으로 시작하여 </a:t>
            </a:r>
            <a:r>
              <a:rPr lang="ko-KR" altLang="en-US" dirty="0" err="1"/>
              <a:t>디자인씽킹과정인</a:t>
            </a:r>
            <a:r>
              <a:rPr lang="ko-KR" altLang="en-US" dirty="0"/>
              <a:t> 공감하기 문제정의 아이디어 도출을 적용한 결과를 살펴보고 연구 추진 일정까지 말씀드려보고자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 제작의 수행일정은 다음과 같으며 현재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웹크롤러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 과정을 진행 중에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디자인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씽킹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적용해봄으로써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기존에는 작품에 대한 여러 사이트의 댓글을 모아서 감성분석을 통해 작품의 추천여부만을 따져보자 통합적인 분석이긴 하지만 다소 단편적인 생각으로 작품을 제작하고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이번 마인드맵 과정을 통해 사이트 별로 분석할 내용이 다르고 분석할 가치가 다르기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사이트에서 동일한 분석을 할 시에는 굉장한 오류가 발생할 것임을 파악하고 분석할 때 플랫폼 별 특성에 따라 서로 다른 분석을 해야 제대로 된 가치를 만들어 사용자들에게 다양한 데이터를 제공해 줄 수 있음을 파악하고 작품 제작의 방향성을 수정하는 기회가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973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발표 마치겠습니다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들어주셔서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8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서론입니다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3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현대에 이르며 미디어 시장에 많은 변화가 이루어지며 영화나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방송과 같은 영상 매체들은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영화관과 같은 제한적 접근이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플랫폼이 생성되며 다양한기기를 통해 스트리밍이 가능하게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미디어 시장의 변화는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산업에 영향을 미쳤고 저희가 다루고자 하는 출판업계 또한 마찬가지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신문과 같은 인쇄물은 어느새 디지털화되어 신문은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 책은 이북과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다양한 형태로 변화되어 출판업 시장이 많은 다양화를 이루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어내고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저희가 주목한 것은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6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현대에 이르며 미디어 시장에 많은 변화가 이루어지며 영화나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방송과 같은 영상 매체들은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영화관과 같은 제한적 접근이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플랫폼이 생성되며 다양한기기를 통해 스트리밍이 가능하게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미디어 시장의 변화는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산업에 영향을 미쳤고 저희가 다루고자 하는 출판업계 또한 마찬가지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신문과 같은 인쇄물은 어느새 디지털화되어 신문은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 책은 이북과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다양한 형태로 변화되어 출판업 시장이 많은 다양화를 이루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어내고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저희가 주목한 것은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 산업은 이미 대중화 되어 일상생활에 많은 부분을 차지하고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영화나 드라마와 같은 기존의 미디어는 성장세가 있지만 유지 현상에 가깝습니다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웹소설의 시장은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한국컨텐츠진흥원의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조사에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원의 규모에서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천억 원 규모로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배의 성장을 이뤄냈으며 이는 미국과 중국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일본과 같은 세계를 좌지우지 하는 국가에서도 유사한 성장폭을 보이고 있어 성장가능성이 매우 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8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배경에는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source multi use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개념을 활용하여 한 미디어를 바탕으로 다른 미디어로 제작하는 것이 가장 큰 영향인데 저희 나라에서는 웹소설을 바탕으로 드라마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나아가 영화까지 제작하고 있고 큰 성공을 거둔 바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 성균관 스캔들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구르미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그린달빛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김비서가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왜그럴까가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드라마로 제작되었던 사례가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시장의 성장과 더불어 예전에 비해 출판이라는 부담을 짊어지지 않고도 자유로이 연재할 수 있음에 따라 작가들이 작품을 쓸 수 있는 폭도 넓어져 웹소설을 연재하는 플랫폼에는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만개에 달하는 작품이 있고 지금도 쏟아져 나오고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독자들은 너무 많아진 작품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플랫폼에 의해 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선택지는 많아졌지만 그만큼 작품의 질이 받쳐지지 않아 작품선택에 어려움을 겪고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4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대해 근본적인 원인을 파악하기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공감하기 단계로서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EbookNLove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카페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인스티즈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갤러리등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인터뷰를 하고 요약해보았습니다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이와 관련된 블로그나 뉴스 글에 대해서 관찰한 결과도 포함되어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8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53466" y="2815489"/>
            <a:ext cx="16850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졸업작품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4238" y="3136612"/>
            <a:ext cx="982352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 마이닝과 분석을 통한 </a:t>
            </a:r>
            <a:r>
              <a:rPr lang="ko-KR" altLang="en-US" sz="3200" b="1" spc="300" dirty="0" err="1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웹소설</a:t>
            </a:r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종합 </a:t>
            </a:r>
            <a:r>
              <a:rPr lang="ko-KR" altLang="en-US" sz="3200" b="1" spc="300" dirty="0" err="1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인포</a:t>
            </a:r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어플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8626" y="3769013"/>
            <a:ext cx="1734769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D.A.W.A.</a:t>
            </a: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2015722084 </a:t>
            </a:r>
            <a:r>
              <a:rPr lang="ko-KR" altLang="en-US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한승주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2015722083 </a:t>
            </a:r>
            <a:r>
              <a:rPr lang="ko-KR" altLang="en-US" sz="1200" spc="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김성종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2017202067 </a:t>
            </a:r>
            <a:r>
              <a:rPr lang="ko-KR" altLang="en-US" sz="1200" spc="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조예슬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4BA6817-43BA-426E-8690-774CBCAB3C30}"/>
              </a:ext>
            </a:extLst>
          </p:cNvPr>
          <p:cNvGrpSpPr/>
          <p:nvPr/>
        </p:nvGrpSpPr>
        <p:grpSpPr>
          <a:xfrm>
            <a:off x="1355173" y="1057261"/>
            <a:ext cx="3981691" cy="763200"/>
            <a:chOff x="4105154" y="3047400"/>
            <a:chExt cx="3981691" cy="7632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D0098F-34F1-4966-B7CA-0A10A48D96A6}"/>
                </a:ext>
              </a:extLst>
            </p:cNvPr>
            <p:cNvSpPr/>
            <p:nvPr/>
          </p:nvSpPr>
          <p:spPr>
            <a:xfrm>
              <a:off x="4105154" y="3047400"/>
              <a:ext cx="3981691" cy="763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5A3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D6FE4E5-FC03-4C8D-8869-13B64E679D95}"/>
                </a:ext>
              </a:extLst>
            </p:cNvPr>
            <p:cNvSpPr/>
            <p:nvPr/>
          </p:nvSpPr>
          <p:spPr>
            <a:xfrm>
              <a:off x="4176384" y="3116580"/>
              <a:ext cx="313199" cy="624840"/>
            </a:xfrm>
            <a:custGeom>
              <a:avLst/>
              <a:gdLst>
                <a:gd name="connsiteX0" fmla="*/ 313199 w 313199"/>
                <a:gd name="connsiteY0" fmla="*/ 0 h 624840"/>
                <a:gd name="connsiteX1" fmla="*/ 313199 w 313199"/>
                <a:gd name="connsiteY1" fmla="*/ 624840 h 624840"/>
                <a:gd name="connsiteX2" fmla="*/ 250079 w 313199"/>
                <a:gd name="connsiteY2" fmla="*/ 618493 h 624840"/>
                <a:gd name="connsiteX3" fmla="*/ 0 w 313199"/>
                <a:gd name="connsiteY3" fmla="*/ 312420 h 624840"/>
                <a:gd name="connsiteX4" fmla="*/ 250079 w 313199"/>
                <a:gd name="connsiteY4" fmla="*/ 6347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99" h="624840">
                  <a:moveTo>
                    <a:pt x="313199" y="0"/>
                  </a:moveTo>
                  <a:lnTo>
                    <a:pt x="313199" y="624840"/>
                  </a:lnTo>
                  <a:lnTo>
                    <a:pt x="250079" y="618493"/>
                  </a:lnTo>
                  <a:cubicBezTo>
                    <a:pt x="107359" y="589361"/>
                    <a:pt x="0" y="463397"/>
                    <a:pt x="0" y="312420"/>
                  </a:cubicBezTo>
                  <a:cubicBezTo>
                    <a:pt x="0" y="161443"/>
                    <a:pt x="107359" y="35479"/>
                    <a:pt x="250079" y="6347"/>
                  </a:cubicBezTo>
                  <a:close/>
                </a:path>
              </a:pathLst>
            </a:custGeom>
            <a:solidFill>
              <a:srgbClr val="F1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4900" b="1" dirty="0">
                <a:solidFill>
                  <a:srgbClr val="F15A3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E54CFA-6C87-4C7E-88C2-FB8797B6F878}"/>
              </a:ext>
            </a:extLst>
          </p:cNvPr>
          <p:cNvSpPr/>
          <p:nvPr/>
        </p:nvSpPr>
        <p:spPr>
          <a:xfrm>
            <a:off x="1739601" y="1126441"/>
            <a:ext cx="313199" cy="624840"/>
          </a:xfrm>
          <a:prstGeom prst="rect">
            <a:avLst/>
          </a:prstGeom>
          <a:solidFill>
            <a:srgbClr val="F5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282AC-7EC2-40A7-82F1-EE77F227C543}"/>
              </a:ext>
            </a:extLst>
          </p:cNvPr>
          <p:cNvSpPr txBox="1"/>
          <p:nvPr/>
        </p:nvSpPr>
        <p:spPr>
          <a:xfrm>
            <a:off x="5402953" y="1126441"/>
            <a:ext cx="347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웹 소설 선택 기준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422A8-2E4B-4647-8620-3A7152D9B1A1}"/>
              </a:ext>
            </a:extLst>
          </p:cNvPr>
          <p:cNvSpPr txBox="1"/>
          <p:nvPr/>
        </p:nvSpPr>
        <p:spPr>
          <a:xfrm>
            <a:off x="1583002" y="2334769"/>
            <a:ext cx="5777145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소설의 랭킹을 확인한다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 소개를 확인한다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무료 공개된 부분을 직접 읽어본다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추천을 받는다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재밌게 읽었던 작가의 다른 작을 읽는다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표지가 괜찮은 작품을 선택한다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이벤트 진행 중인 소설을 읽는다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ko-KR" sz="23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00F8B5-61DD-4D7F-B7FE-3AD0426834E6}"/>
              </a:ext>
            </a:extLst>
          </p:cNvPr>
          <p:cNvSpPr/>
          <p:nvPr/>
        </p:nvSpPr>
        <p:spPr>
          <a:xfrm>
            <a:off x="1739601" y="1126441"/>
            <a:ext cx="783714" cy="62484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1A9BA-B47D-4081-98E9-7C1444B6045B}"/>
              </a:ext>
            </a:extLst>
          </p:cNvPr>
          <p:cNvSpPr txBox="1"/>
          <p:nvPr/>
        </p:nvSpPr>
        <p:spPr>
          <a:xfrm>
            <a:off x="2523315" y="1146473"/>
            <a:ext cx="84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Q1.</a:t>
            </a:r>
            <a:endParaRPr lang="ko-KR" altLang="en-US" sz="3200" dirty="0">
              <a:solidFill>
                <a:srgbClr val="F15A3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57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6124C97-259C-45A5-8A4B-CF3D5D3D2B83}"/>
              </a:ext>
            </a:extLst>
          </p:cNvPr>
          <p:cNvGrpSpPr/>
          <p:nvPr/>
        </p:nvGrpSpPr>
        <p:grpSpPr>
          <a:xfrm>
            <a:off x="1355176" y="1057262"/>
            <a:ext cx="3981691" cy="763200"/>
            <a:chOff x="4105154" y="3047400"/>
            <a:chExt cx="3981691" cy="7632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210FAAF-CA65-485C-9870-AB11B3F89416}"/>
                </a:ext>
              </a:extLst>
            </p:cNvPr>
            <p:cNvSpPr/>
            <p:nvPr/>
          </p:nvSpPr>
          <p:spPr>
            <a:xfrm>
              <a:off x="4105154" y="3047400"/>
              <a:ext cx="3981691" cy="763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5A3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C8BBAD4-4AEF-4FE5-9286-19E6EE829EA4}"/>
                </a:ext>
              </a:extLst>
            </p:cNvPr>
            <p:cNvSpPr/>
            <p:nvPr/>
          </p:nvSpPr>
          <p:spPr>
            <a:xfrm>
              <a:off x="4176384" y="3116580"/>
              <a:ext cx="313199" cy="624840"/>
            </a:xfrm>
            <a:custGeom>
              <a:avLst/>
              <a:gdLst>
                <a:gd name="connsiteX0" fmla="*/ 313199 w 313199"/>
                <a:gd name="connsiteY0" fmla="*/ 0 h 624840"/>
                <a:gd name="connsiteX1" fmla="*/ 313199 w 313199"/>
                <a:gd name="connsiteY1" fmla="*/ 624840 h 624840"/>
                <a:gd name="connsiteX2" fmla="*/ 250079 w 313199"/>
                <a:gd name="connsiteY2" fmla="*/ 618493 h 624840"/>
                <a:gd name="connsiteX3" fmla="*/ 0 w 313199"/>
                <a:gd name="connsiteY3" fmla="*/ 312420 h 624840"/>
                <a:gd name="connsiteX4" fmla="*/ 250079 w 313199"/>
                <a:gd name="connsiteY4" fmla="*/ 6347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99" h="624840">
                  <a:moveTo>
                    <a:pt x="313199" y="0"/>
                  </a:moveTo>
                  <a:lnTo>
                    <a:pt x="313199" y="624840"/>
                  </a:lnTo>
                  <a:lnTo>
                    <a:pt x="250079" y="618493"/>
                  </a:lnTo>
                  <a:cubicBezTo>
                    <a:pt x="107359" y="589361"/>
                    <a:pt x="0" y="463397"/>
                    <a:pt x="0" y="312420"/>
                  </a:cubicBezTo>
                  <a:cubicBezTo>
                    <a:pt x="0" y="161443"/>
                    <a:pt x="107359" y="35479"/>
                    <a:pt x="250079" y="6347"/>
                  </a:cubicBezTo>
                  <a:close/>
                </a:path>
              </a:pathLst>
            </a:custGeom>
            <a:solidFill>
              <a:srgbClr val="F1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4900" b="1" dirty="0">
                <a:solidFill>
                  <a:srgbClr val="F15A3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79AAFF-09FB-47D1-AF9D-EA48BA0D69D3}"/>
              </a:ext>
            </a:extLst>
          </p:cNvPr>
          <p:cNvSpPr/>
          <p:nvPr/>
        </p:nvSpPr>
        <p:spPr>
          <a:xfrm>
            <a:off x="1739604" y="1126442"/>
            <a:ext cx="783714" cy="624840"/>
          </a:xfrm>
          <a:prstGeom prst="rect">
            <a:avLst/>
          </a:prstGeom>
          <a:solidFill>
            <a:srgbClr val="F5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F7EFF-B800-49E8-91B4-7FD9F63D5CEE}"/>
              </a:ext>
            </a:extLst>
          </p:cNvPr>
          <p:cNvSpPr txBox="1"/>
          <p:nvPr/>
        </p:nvSpPr>
        <p:spPr>
          <a:xfrm>
            <a:off x="5402955" y="1126442"/>
            <a:ext cx="5019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다양화에 따른 선택의 어려움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ADE00-8898-4B9C-9EF2-B647436D8BC4}"/>
              </a:ext>
            </a:extLst>
          </p:cNvPr>
          <p:cNvSpPr txBox="1"/>
          <p:nvPr/>
        </p:nvSpPr>
        <p:spPr>
          <a:xfrm>
            <a:off x="1583005" y="2334770"/>
            <a:ext cx="8839381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작품이 너무 많다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 소개가 미흡하다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무료로 공개된 부분을 읽고 소재나 흐름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스토리를 파악하고 읽기 시작하면 뒷부분의 내용이 미진해지는 작품이 점점 많아지고 있다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무료로 공개된 일부를 읽는다 할지라도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작품이 너무 많아서 선택하기에 시간이 너무 오래 걸린다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추천을 받더라도 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SNS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 경우 광고성 글이 많아서 실제 작품성은 떨어지는 경우가 많았다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ko-KR" sz="23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sz="25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13C8D-9790-457E-B3CC-216D12DF9AB8}"/>
              </a:ext>
            </a:extLst>
          </p:cNvPr>
          <p:cNvSpPr/>
          <p:nvPr/>
        </p:nvSpPr>
        <p:spPr>
          <a:xfrm>
            <a:off x="1720109" y="1126442"/>
            <a:ext cx="1606417" cy="62484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D43C4-05EC-47E8-A9A2-27001EF56B2F}"/>
              </a:ext>
            </a:extLst>
          </p:cNvPr>
          <p:cNvSpPr txBox="1"/>
          <p:nvPr/>
        </p:nvSpPr>
        <p:spPr>
          <a:xfrm>
            <a:off x="3337359" y="1171154"/>
            <a:ext cx="16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Q2.</a:t>
            </a:r>
            <a:endParaRPr lang="ko-KR" altLang="en-US" sz="3200" dirty="0">
              <a:solidFill>
                <a:srgbClr val="F15A3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9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638747D-F0BF-4DA6-95C1-16C31A317EAB}"/>
              </a:ext>
            </a:extLst>
          </p:cNvPr>
          <p:cNvGrpSpPr/>
          <p:nvPr/>
        </p:nvGrpSpPr>
        <p:grpSpPr>
          <a:xfrm>
            <a:off x="1355173" y="1057261"/>
            <a:ext cx="3981691" cy="763200"/>
            <a:chOff x="4105154" y="3047400"/>
            <a:chExt cx="3981691" cy="7632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15D9E7B-67D9-4BB4-B831-29F41F8162E4}"/>
                </a:ext>
              </a:extLst>
            </p:cNvPr>
            <p:cNvSpPr/>
            <p:nvPr/>
          </p:nvSpPr>
          <p:spPr>
            <a:xfrm>
              <a:off x="4105154" y="3047400"/>
              <a:ext cx="3981691" cy="763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5A3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3FC8AE7-4270-45FC-9C23-13F875E126FD}"/>
                </a:ext>
              </a:extLst>
            </p:cNvPr>
            <p:cNvSpPr/>
            <p:nvPr/>
          </p:nvSpPr>
          <p:spPr>
            <a:xfrm>
              <a:off x="4176384" y="3116580"/>
              <a:ext cx="313199" cy="624840"/>
            </a:xfrm>
            <a:custGeom>
              <a:avLst/>
              <a:gdLst>
                <a:gd name="connsiteX0" fmla="*/ 313199 w 313199"/>
                <a:gd name="connsiteY0" fmla="*/ 0 h 624840"/>
                <a:gd name="connsiteX1" fmla="*/ 313199 w 313199"/>
                <a:gd name="connsiteY1" fmla="*/ 624840 h 624840"/>
                <a:gd name="connsiteX2" fmla="*/ 250079 w 313199"/>
                <a:gd name="connsiteY2" fmla="*/ 618493 h 624840"/>
                <a:gd name="connsiteX3" fmla="*/ 0 w 313199"/>
                <a:gd name="connsiteY3" fmla="*/ 312420 h 624840"/>
                <a:gd name="connsiteX4" fmla="*/ 250079 w 313199"/>
                <a:gd name="connsiteY4" fmla="*/ 6347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99" h="624840">
                  <a:moveTo>
                    <a:pt x="313199" y="0"/>
                  </a:moveTo>
                  <a:lnTo>
                    <a:pt x="313199" y="624840"/>
                  </a:lnTo>
                  <a:lnTo>
                    <a:pt x="250079" y="618493"/>
                  </a:lnTo>
                  <a:cubicBezTo>
                    <a:pt x="107359" y="589361"/>
                    <a:pt x="0" y="463397"/>
                    <a:pt x="0" y="312420"/>
                  </a:cubicBezTo>
                  <a:cubicBezTo>
                    <a:pt x="0" y="161443"/>
                    <a:pt x="107359" y="35479"/>
                    <a:pt x="250079" y="6347"/>
                  </a:cubicBezTo>
                  <a:close/>
                </a:path>
              </a:pathLst>
            </a:custGeom>
            <a:solidFill>
              <a:srgbClr val="F57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4900" b="1" dirty="0">
                <a:solidFill>
                  <a:srgbClr val="F15A3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25F850-94EC-4CA5-9904-F2D99717BAC9}"/>
              </a:ext>
            </a:extLst>
          </p:cNvPr>
          <p:cNvSpPr/>
          <p:nvPr/>
        </p:nvSpPr>
        <p:spPr>
          <a:xfrm>
            <a:off x="1739601" y="1126441"/>
            <a:ext cx="313199" cy="624840"/>
          </a:xfrm>
          <a:prstGeom prst="rect">
            <a:avLst/>
          </a:prstGeom>
          <a:solidFill>
            <a:srgbClr val="F5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7C2FF-9925-46C9-825B-EC7DAFD73CA3}"/>
              </a:ext>
            </a:extLst>
          </p:cNvPr>
          <p:cNvSpPr txBox="1"/>
          <p:nvPr/>
        </p:nvSpPr>
        <p:spPr>
          <a:xfrm>
            <a:off x="5402952" y="1126441"/>
            <a:ext cx="577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|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웹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소설 플랫폼서 얻고 싶은 자료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?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2A6DE-E4BD-4AE8-BC16-96376F47792C}"/>
              </a:ext>
            </a:extLst>
          </p:cNvPr>
          <p:cNvSpPr txBox="1"/>
          <p:nvPr/>
        </p:nvSpPr>
        <p:spPr>
          <a:xfrm>
            <a:off x="1583002" y="2334769"/>
            <a:ext cx="959709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 화에 일정량의 댓글이 보인다면 전체적인 작품의 경향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유지 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or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뒷심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을 확인할 수 있을 텐데 제공되지 않아 아쉽다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동시에 여러 플랫폼에서 연재되는 작품의 경우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플랫폼별 성향이 다르므로 댓글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좋아요 등을 한눈에 볼 수 있었으면 좋겠다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작품의 전반부 호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불호 여부를 떠나 후반부를 판단하기 어려우므로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마땅히 판단할 자료가 있었으면 좋겠다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웹 소설 작품 소재에도 트렌드가 있는데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트렌드 변화를 보여주면 유행에 뒤처지지 않을 것 같다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작품의 스토리나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주인공 성격 등을 미리 알 수 있다면 개개인의 선호 성향에 맞추어서 작품을 선택할 수 있을 것 같다</a:t>
            </a:r>
            <a:r>
              <a:rPr lang="en-US" altLang="ko-KR" sz="2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ko-KR" sz="23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5DDB2B-2EBD-4A6D-8CE6-B0F677B8892A}"/>
              </a:ext>
            </a:extLst>
          </p:cNvPr>
          <p:cNvSpPr/>
          <p:nvPr/>
        </p:nvSpPr>
        <p:spPr>
          <a:xfrm>
            <a:off x="1739601" y="1126441"/>
            <a:ext cx="783714" cy="624840"/>
          </a:xfrm>
          <a:prstGeom prst="rect">
            <a:avLst/>
          </a:prstGeom>
          <a:solidFill>
            <a:srgbClr val="F57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15A3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030A3B-41C1-4163-8ED6-5CD8F4085C3A}"/>
              </a:ext>
            </a:extLst>
          </p:cNvPr>
          <p:cNvSpPr txBox="1"/>
          <p:nvPr/>
        </p:nvSpPr>
        <p:spPr>
          <a:xfrm>
            <a:off x="2523315" y="1146473"/>
            <a:ext cx="841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15A3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Q1.</a:t>
            </a:r>
            <a:endParaRPr lang="ko-KR" altLang="en-US" sz="3200" dirty="0">
              <a:solidFill>
                <a:srgbClr val="F15A3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F7D141-2624-46AE-8E25-3622A2AFE344}"/>
              </a:ext>
            </a:extLst>
          </p:cNvPr>
          <p:cNvGrpSpPr/>
          <p:nvPr/>
        </p:nvGrpSpPr>
        <p:grpSpPr>
          <a:xfrm>
            <a:off x="1355173" y="1057261"/>
            <a:ext cx="3981691" cy="763200"/>
            <a:chOff x="4105154" y="3047400"/>
            <a:chExt cx="3981691" cy="76320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CEBDBF2-FAA7-4EF3-BBB5-BF4475472514}"/>
                </a:ext>
              </a:extLst>
            </p:cNvPr>
            <p:cNvSpPr/>
            <p:nvPr/>
          </p:nvSpPr>
          <p:spPr>
            <a:xfrm>
              <a:off x="4105154" y="3047400"/>
              <a:ext cx="3981691" cy="763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15A3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93EE9BC-2C13-4B22-8FF7-856C66850EE7}"/>
                </a:ext>
              </a:extLst>
            </p:cNvPr>
            <p:cNvSpPr/>
            <p:nvPr/>
          </p:nvSpPr>
          <p:spPr>
            <a:xfrm>
              <a:off x="4176384" y="3116580"/>
              <a:ext cx="313199" cy="624840"/>
            </a:xfrm>
            <a:custGeom>
              <a:avLst/>
              <a:gdLst>
                <a:gd name="connsiteX0" fmla="*/ 313199 w 313199"/>
                <a:gd name="connsiteY0" fmla="*/ 0 h 624840"/>
                <a:gd name="connsiteX1" fmla="*/ 313199 w 313199"/>
                <a:gd name="connsiteY1" fmla="*/ 624840 h 624840"/>
                <a:gd name="connsiteX2" fmla="*/ 250079 w 313199"/>
                <a:gd name="connsiteY2" fmla="*/ 618493 h 624840"/>
                <a:gd name="connsiteX3" fmla="*/ 0 w 313199"/>
                <a:gd name="connsiteY3" fmla="*/ 312420 h 624840"/>
                <a:gd name="connsiteX4" fmla="*/ 250079 w 313199"/>
                <a:gd name="connsiteY4" fmla="*/ 6347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99" h="624840">
                  <a:moveTo>
                    <a:pt x="313199" y="0"/>
                  </a:moveTo>
                  <a:lnTo>
                    <a:pt x="313199" y="624840"/>
                  </a:lnTo>
                  <a:lnTo>
                    <a:pt x="250079" y="618493"/>
                  </a:lnTo>
                  <a:cubicBezTo>
                    <a:pt x="107359" y="589361"/>
                    <a:pt x="0" y="463397"/>
                    <a:pt x="0" y="312420"/>
                  </a:cubicBezTo>
                  <a:cubicBezTo>
                    <a:pt x="0" y="161443"/>
                    <a:pt x="107359" y="35479"/>
                    <a:pt x="250079" y="6347"/>
                  </a:cubicBezTo>
                  <a:close/>
                </a:path>
              </a:pathLst>
            </a:custGeom>
            <a:solidFill>
              <a:srgbClr val="F1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4900" b="1" dirty="0">
                <a:solidFill>
                  <a:srgbClr val="F15A3E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382D6A-B3A1-4100-8714-95D59866E659}"/>
              </a:ext>
            </a:extLst>
          </p:cNvPr>
          <p:cNvSpPr/>
          <p:nvPr/>
        </p:nvSpPr>
        <p:spPr>
          <a:xfrm>
            <a:off x="1739601" y="1126441"/>
            <a:ext cx="3212830" cy="62484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5A3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24B7597-AC90-4EDC-B38C-E50CF0698ED1}"/>
              </a:ext>
            </a:extLst>
          </p:cNvPr>
          <p:cNvSpPr/>
          <p:nvPr/>
        </p:nvSpPr>
        <p:spPr>
          <a:xfrm rot="10800000">
            <a:off x="4952435" y="1126441"/>
            <a:ext cx="313199" cy="624840"/>
          </a:xfrm>
          <a:custGeom>
            <a:avLst/>
            <a:gdLst>
              <a:gd name="connsiteX0" fmla="*/ 313199 w 313199"/>
              <a:gd name="connsiteY0" fmla="*/ 0 h 624840"/>
              <a:gd name="connsiteX1" fmla="*/ 313199 w 313199"/>
              <a:gd name="connsiteY1" fmla="*/ 624840 h 624840"/>
              <a:gd name="connsiteX2" fmla="*/ 250079 w 313199"/>
              <a:gd name="connsiteY2" fmla="*/ 618493 h 624840"/>
              <a:gd name="connsiteX3" fmla="*/ 0 w 313199"/>
              <a:gd name="connsiteY3" fmla="*/ 312420 h 624840"/>
              <a:gd name="connsiteX4" fmla="*/ 250079 w 313199"/>
              <a:gd name="connsiteY4" fmla="*/ 6347 h 6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99" h="624840">
                <a:moveTo>
                  <a:pt x="313199" y="0"/>
                </a:moveTo>
                <a:lnTo>
                  <a:pt x="313199" y="624840"/>
                </a:lnTo>
                <a:lnTo>
                  <a:pt x="250079" y="618493"/>
                </a:lnTo>
                <a:cubicBezTo>
                  <a:pt x="107359" y="589361"/>
                  <a:pt x="0" y="463397"/>
                  <a:pt x="0" y="312420"/>
                </a:cubicBezTo>
                <a:cubicBezTo>
                  <a:pt x="0" y="161443"/>
                  <a:pt x="107359" y="35479"/>
                  <a:pt x="250079" y="6347"/>
                </a:cubicBezTo>
                <a:close/>
              </a:path>
            </a:pathLst>
          </a:cu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4900" b="1" dirty="0">
              <a:solidFill>
                <a:srgbClr val="F15A3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F1CB1-35F7-4B67-A5BE-00CB221CE769}"/>
              </a:ext>
            </a:extLst>
          </p:cNvPr>
          <p:cNvSpPr txBox="1"/>
          <p:nvPr/>
        </p:nvSpPr>
        <p:spPr>
          <a:xfrm>
            <a:off x="3511533" y="1167739"/>
            <a:ext cx="16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Q3.</a:t>
            </a:r>
            <a:endParaRPr lang="ko-KR" altLang="en-US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12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415DCE-9BF3-41CD-B26D-3BB8EFC8C003}"/>
              </a:ext>
            </a:extLst>
          </p:cNvPr>
          <p:cNvSpPr/>
          <p:nvPr/>
        </p:nvSpPr>
        <p:spPr>
          <a:xfrm>
            <a:off x="4713249" y="2967335"/>
            <a:ext cx="27655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65704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 </a:t>
            </a:r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400851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268441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178793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 </a:t>
            </a:r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58EE1-B2BE-494A-A735-BC5E97E97C75}"/>
              </a:ext>
            </a:extLst>
          </p:cNvPr>
          <p:cNvSpPr txBox="1"/>
          <p:nvPr/>
        </p:nvSpPr>
        <p:spPr>
          <a:xfrm>
            <a:off x="3580900" y="2872684"/>
            <a:ext cx="69436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선택에 대한 독자의 고충</a:t>
            </a:r>
          </a:p>
        </p:txBody>
      </p:sp>
    </p:spTree>
    <p:extLst>
      <p:ext uri="{BB962C8B-B14F-4D97-AF65-F5344CB8AC3E}">
        <p14:creationId xmlns:p14="http://schemas.microsoft.com/office/powerpoint/2010/main" val="392948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 결과</a:t>
            </a:r>
          </a:p>
        </p:txBody>
      </p:sp>
    </p:spTree>
    <p:extLst>
      <p:ext uri="{BB962C8B-B14F-4D97-AF65-F5344CB8AC3E}">
        <p14:creationId xmlns:p14="http://schemas.microsoft.com/office/powerpoint/2010/main" val="273221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231992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52068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2704653" y="839451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>
            <a:off x="5567476" y="4826938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>
            <a:off x="7130707" y="2552348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>
            <a:off x="4394198" y="3398170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B40AF1-4E07-41F7-9349-BFFA9FB961E1}"/>
              </a:ext>
            </a:extLst>
          </p:cNvPr>
          <p:cNvSpPr txBox="1"/>
          <p:nvPr/>
        </p:nvSpPr>
        <p:spPr>
          <a:xfrm>
            <a:off x="8150335" y="2313821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미디어의 다양화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F1F1E-412F-4FB5-B322-45879DACF63A}"/>
              </a:ext>
            </a:extLst>
          </p:cNvPr>
          <p:cNvSpPr txBox="1"/>
          <p:nvPr/>
        </p:nvSpPr>
        <p:spPr>
          <a:xfrm>
            <a:off x="6587104" y="4396051"/>
            <a:ext cx="28413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인쇄물의 웹화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웹소설이 다양해짐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9B4E6-F7C4-47E5-BC58-0AD7783B54D4}"/>
              </a:ext>
            </a:extLst>
          </p:cNvPr>
          <p:cNvSpPr txBox="1"/>
          <p:nvPr/>
        </p:nvSpPr>
        <p:spPr>
          <a:xfrm>
            <a:off x="1799317" y="3190473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접근 용이성 증가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7F5674-D083-47E2-A53A-95BCEE87A0F5}"/>
              </a:ext>
            </a:extLst>
          </p:cNvPr>
          <p:cNvCxnSpPr>
            <a:cxnSpLocks/>
          </p:cNvCxnSpPr>
          <p:nvPr/>
        </p:nvCxnSpPr>
        <p:spPr>
          <a:xfrm flipV="1">
            <a:off x="4426856" y="1185698"/>
            <a:ext cx="3338287" cy="453571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39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4157019" y="1364102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EAD08D1-A4EE-46C3-BEE9-520AB18AD776}"/>
              </a:ext>
            </a:extLst>
          </p:cNvPr>
          <p:cNvSpPr/>
          <p:nvPr/>
        </p:nvSpPr>
        <p:spPr>
          <a:xfrm>
            <a:off x="4157019" y="2068445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97BB04-5E9F-4D77-901B-1AD58E525E41}"/>
              </a:ext>
            </a:extLst>
          </p:cNvPr>
          <p:cNvSpPr/>
          <p:nvPr/>
        </p:nvSpPr>
        <p:spPr>
          <a:xfrm>
            <a:off x="4157019" y="277278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53F2407-27B8-4A88-B777-E46A229B52AB}"/>
              </a:ext>
            </a:extLst>
          </p:cNvPr>
          <p:cNvSpPr/>
          <p:nvPr/>
        </p:nvSpPr>
        <p:spPr>
          <a:xfrm>
            <a:off x="4176069" y="3457575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7B26840-FEF7-4D6B-B83D-C9835E940E4E}"/>
              </a:ext>
            </a:extLst>
          </p:cNvPr>
          <p:cNvSpPr/>
          <p:nvPr/>
        </p:nvSpPr>
        <p:spPr>
          <a:xfrm>
            <a:off x="4176069" y="416191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0849365-BB1C-48DB-AE62-8D46E8F98C11}"/>
              </a:ext>
            </a:extLst>
          </p:cNvPr>
          <p:cNvSpPr/>
          <p:nvPr/>
        </p:nvSpPr>
        <p:spPr>
          <a:xfrm>
            <a:off x="4176069" y="4866261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899969" y="1371398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BF661-0E52-4152-B750-3A44206F958D}"/>
              </a:ext>
            </a:extLst>
          </p:cNvPr>
          <p:cNvSpPr txBox="1"/>
          <p:nvPr/>
        </p:nvSpPr>
        <p:spPr>
          <a:xfrm>
            <a:off x="4899969" y="2073714"/>
            <a:ext cx="179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공감하기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8509FD-D96A-4D30-94CD-4FAC1D6DEA65}"/>
              </a:ext>
            </a:extLst>
          </p:cNvPr>
          <p:cNvSpPr txBox="1"/>
          <p:nvPr/>
        </p:nvSpPr>
        <p:spPr>
          <a:xfrm>
            <a:off x="4899969" y="2779071"/>
            <a:ext cx="179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 정의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9DEDD5-17C3-4D91-A7D7-CDF252E7D400}"/>
              </a:ext>
            </a:extLst>
          </p:cNvPr>
          <p:cNvSpPr txBox="1"/>
          <p:nvPr/>
        </p:nvSpPr>
        <p:spPr>
          <a:xfrm>
            <a:off x="4894367" y="3483109"/>
            <a:ext cx="246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아이디어 도출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2BE241-A55B-437B-82F6-C0A2B9B794B2}"/>
              </a:ext>
            </a:extLst>
          </p:cNvPr>
          <p:cNvSpPr txBox="1"/>
          <p:nvPr/>
        </p:nvSpPr>
        <p:spPr>
          <a:xfrm>
            <a:off x="4894368" y="4185425"/>
            <a:ext cx="1797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 내용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00A1AF-CD4C-4A11-931C-5E3C97F04EC0}"/>
              </a:ext>
            </a:extLst>
          </p:cNvPr>
          <p:cNvSpPr txBox="1"/>
          <p:nvPr/>
        </p:nvSpPr>
        <p:spPr>
          <a:xfrm>
            <a:off x="4894368" y="4890782"/>
            <a:ext cx="295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연구 추진 일정</a:t>
            </a:r>
          </a:p>
        </p:txBody>
      </p:sp>
    </p:spTree>
    <p:extLst>
      <p:ext uri="{BB962C8B-B14F-4D97-AF65-F5344CB8AC3E}">
        <p14:creationId xmlns:p14="http://schemas.microsoft.com/office/powerpoint/2010/main" val="330104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63682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76495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2704653" y="839451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>
            <a:off x="7255329" y="4432321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>
            <a:off x="542289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>
            <a:off x="4151539" y="3661254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B40AF1-4E07-41F7-9349-BFFA9FB961E1}"/>
              </a:ext>
            </a:extLst>
          </p:cNvPr>
          <p:cNvSpPr txBox="1"/>
          <p:nvPr/>
        </p:nvSpPr>
        <p:spPr>
          <a:xfrm>
            <a:off x="6442527" y="1554009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플랫폼의 다양화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F1F1E-412F-4FB5-B322-45879DACF63A}"/>
              </a:ext>
            </a:extLst>
          </p:cNvPr>
          <p:cNvSpPr txBox="1"/>
          <p:nvPr/>
        </p:nvSpPr>
        <p:spPr>
          <a:xfrm>
            <a:off x="8274957" y="4193794"/>
            <a:ext cx="284139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도서정가제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9B4E6-F7C4-47E5-BC58-0AD7783B54D4}"/>
              </a:ext>
            </a:extLst>
          </p:cNvPr>
          <p:cNvSpPr txBox="1"/>
          <p:nvPr/>
        </p:nvSpPr>
        <p:spPr>
          <a:xfrm>
            <a:off x="1556658" y="3453557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 과열</a:t>
            </a:r>
          </a:p>
        </p:txBody>
      </p:sp>
    </p:spTree>
    <p:extLst>
      <p:ext uri="{BB962C8B-B14F-4D97-AF65-F5344CB8AC3E}">
        <p14:creationId xmlns:p14="http://schemas.microsoft.com/office/powerpoint/2010/main" val="132645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2704653" y="839451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>
            <a:off x="7255329" y="4432321"/>
            <a:ext cx="1019628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>
            <a:off x="542289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>
            <a:off x="4151539" y="3661254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B40AF1-4E07-41F7-9349-BFFA9FB961E1}"/>
              </a:ext>
            </a:extLst>
          </p:cNvPr>
          <p:cNvSpPr txBox="1"/>
          <p:nvPr/>
        </p:nvSpPr>
        <p:spPr>
          <a:xfrm>
            <a:off x="6442527" y="1554009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플랫폼의 다양화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F1F1E-412F-4FB5-B322-45879DACF63A}"/>
              </a:ext>
            </a:extLst>
          </p:cNvPr>
          <p:cNvSpPr txBox="1"/>
          <p:nvPr/>
        </p:nvSpPr>
        <p:spPr>
          <a:xfrm>
            <a:off x="8274957" y="4193794"/>
            <a:ext cx="284139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도서정가제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9B4E6-F7C4-47E5-BC58-0AD7783B54D4}"/>
              </a:ext>
            </a:extLst>
          </p:cNvPr>
          <p:cNvSpPr txBox="1"/>
          <p:nvPr/>
        </p:nvSpPr>
        <p:spPr>
          <a:xfrm>
            <a:off x="1556658" y="3453557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 과열</a:t>
            </a:r>
          </a:p>
        </p:txBody>
      </p:sp>
    </p:spTree>
    <p:extLst>
      <p:ext uri="{BB962C8B-B14F-4D97-AF65-F5344CB8AC3E}">
        <p14:creationId xmlns:p14="http://schemas.microsoft.com/office/powerpoint/2010/main" val="44553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2704653" y="839451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>
            <a:off x="7255329" y="4432321"/>
            <a:ext cx="1019628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>
            <a:off x="542289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>
            <a:off x="4151539" y="3661254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B40AF1-4E07-41F7-9349-BFFA9FB961E1}"/>
              </a:ext>
            </a:extLst>
          </p:cNvPr>
          <p:cNvSpPr txBox="1"/>
          <p:nvPr/>
        </p:nvSpPr>
        <p:spPr>
          <a:xfrm>
            <a:off x="6442527" y="1554009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플랫폼의 다양화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F1F1E-412F-4FB5-B322-45879DACF63A}"/>
              </a:ext>
            </a:extLst>
          </p:cNvPr>
          <p:cNvSpPr txBox="1"/>
          <p:nvPr/>
        </p:nvSpPr>
        <p:spPr>
          <a:xfrm>
            <a:off x="8274957" y="4193794"/>
            <a:ext cx="284139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도서정가제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9B4E6-F7C4-47E5-BC58-0AD7783B54D4}"/>
              </a:ext>
            </a:extLst>
          </p:cNvPr>
          <p:cNvSpPr txBox="1"/>
          <p:nvPr/>
        </p:nvSpPr>
        <p:spPr>
          <a:xfrm>
            <a:off x="1556658" y="3453557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 과열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11D42-FB1A-4D23-9087-127500B0D2B5}"/>
              </a:ext>
            </a:extLst>
          </p:cNvPr>
          <p:cNvSpPr txBox="1"/>
          <p:nvPr/>
        </p:nvSpPr>
        <p:spPr>
          <a:xfrm>
            <a:off x="8274957" y="3298400"/>
            <a:ext cx="192060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e-book </a:t>
            </a:r>
          </a:p>
          <a:p>
            <a:pPr algn="ct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시장의 증대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7B0400E-4F1E-400D-9050-309EDABE68D5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009617" y="3729287"/>
            <a:ext cx="265340" cy="464504"/>
          </a:xfrm>
          <a:prstGeom prst="bentConnector2">
            <a:avLst/>
          </a:prstGeom>
          <a:ln w="5715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4050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2896055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 flipV="1"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 flipH="1" flipV="1">
            <a:off x="3483429" y="4432321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544194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989989" y="3661254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E20AD-EF94-43C2-809A-8DF55C3BD40A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 err="1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3200" b="1" spc="300" dirty="0">
              <a:solidFill>
                <a:srgbClr val="FFC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8009617" y="3422727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양산화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2833460" y="1554009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빠른 트렌드 변화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F9274-86EB-4FED-9DA8-B986B8EC9DC3}"/>
              </a:ext>
            </a:extLst>
          </p:cNvPr>
          <p:cNvSpPr txBox="1"/>
          <p:nvPr/>
        </p:nvSpPr>
        <p:spPr>
          <a:xfrm>
            <a:off x="855890" y="4193794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장르의 다양화</a:t>
            </a:r>
          </a:p>
        </p:txBody>
      </p:sp>
    </p:spTree>
    <p:extLst>
      <p:ext uri="{BB962C8B-B14F-4D97-AF65-F5344CB8AC3E}">
        <p14:creationId xmlns:p14="http://schemas.microsoft.com/office/powerpoint/2010/main" val="1079431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 flipV="1"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 flipH="1" flipV="1">
            <a:off x="3483429" y="4432321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544194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989989" y="3661254"/>
            <a:ext cx="1019628" cy="0"/>
          </a:xfrm>
          <a:prstGeom prst="straightConnector1">
            <a:avLst/>
          </a:prstGeom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E20AD-EF94-43C2-809A-8DF55C3BD40A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32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8009617" y="3422727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양산화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2833460" y="1554009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빠른 트렌드 변화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F9274-86EB-4FED-9DA8-B986B8EC9DC3}"/>
              </a:ext>
            </a:extLst>
          </p:cNvPr>
          <p:cNvSpPr txBox="1"/>
          <p:nvPr/>
        </p:nvSpPr>
        <p:spPr>
          <a:xfrm>
            <a:off x="855890" y="4193794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장르의 다양화</a:t>
            </a:r>
          </a:p>
        </p:txBody>
      </p:sp>
    </p:spTree>
    <p:extLst>
      <p:ext uri="{BB962C8B-B14F-4D97-AF65-F5344CB8AC3E}">
        <p14:creationId xmlns:p14="http://schemas.microsoft.com/office/powerpoint/2010/main" val="342999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 flipV="1"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92583E-271E-4421-ACF6-FDA0C44F877C}"/>
              </a:ext>
            </a:extLst>
          </p:cNvPr>
          <p:cNvCxnSpPr>
            <a:cxnSpLocks/>
          </p:cNvCxnSpPr>
          <p:nvPr/>
        </p:nvCxnSpPr>
        <p:spPr>
          <a:xfrm flipH="1" flipV="1">
            <a:off x="3483429" y="4432321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5441949" y="1792536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989989" y="3661254"/>
            <a:ext cx="1019628" cy="0"/>
          </a:xfrm>
          <a:prstGeom prst="straightConnector1">
            <a:avLst/>
          </a:prstGeom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E20AD-EF94-43C2-809A-8DF55C3BD40A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32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8009617" y="3422727"/>
            <a:ext cx="2556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양산화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2833460" y="1554009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빠른 트렌드 변화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F9274-86EB-4FED-9DA8-B986B8EC9DC3}"/>
              </a:ext>
            </a:extLst>
          </p:cNvPr>
          <p:cNvSpPr txBox="1"/>
          <p:nvPr/>
        </p:nvSpPr>
        <p:spPr>
          <a:xfrm>
            <a:off x="855890" y="4193794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장르의 다양화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1AB5D-01A9-471E-87B2-55CDA1C494CB}"/>
              </a:ext>
            </a:extLst>
          </p:cNvPr>
          <p:cNvSpPr txBox="1"/>
          <p:nvPr/>
        </p:nvSpPr>
        <p:spPr>
          <a:xfrm>
            <a:off x="7765143" y="4123902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폭증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50F76E1-E2DC-4C5C-95C3-ABB20C8515A7}"/>
              </a:ext>
            </a:extLst>
          </p:cNvPr>
          <p:cNvCxnSpPr>
            <a:cxnSpLocks/>
          </p:cNvCxnSpPr>
          <p:nvPr/>
        </p:nvCxnSpPr>
        <p:spPr>
          <a:xfrm rot="10800000">
            <a:off x="7476943" y="3899781"/>
            <a:ext cx="265340" cy="464508"/>
          </a:xfrm>
          <a:prstGeom prst="bentConnector2">
            <a:avLst/>
          </a:prstGeom>
          <a:ln w="5715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77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A1A85-2607-489C-8AEB-151313E300E2}"/>
              </a:ext>
            </a:extLst>
          </p:cNvPr>
          <p:cNvSpPr txBox="1"/>
          <p:nvPr/>
        </p:nvSpPr>
        <p:spPr>
          <a:xfrm>
            <a:off x="5397391" y="2967335"/>
            <a:ext cx="1397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361213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98654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911B59-8955-444A-80BB-461EB3D590A4}"/>
              </a:ext>
            </a:extLst>
          </p:cNvPr>
          <p:cNvCxnSpPr>
            <a:cxnSpLocks/>
          </p:cNvCxnSpPr>
          <p:nvPr/>
        </p:nvCxnSpPr>
        <p:spPr>
          <a:xfrm>
            <a:off x="1248228" y="3454401"/>
            <a:ext cx="9666515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37187F7-EEE5-4490-BF7C-EF588CA9A835}"/>
              </a:ext>
            </a:extLst>
          </p:cNvPr>
          <p:cNvCxnSpPr/>
          <p:nvPr/>
        </p:nvCxnSpPr>
        <p:spPr>
          <a:xfrm>
            <a:off x="9405258" y="1291771"/>
            <a:ext cx="0" cy="4470400"/>
          </a:xfrm>
          <a:prstGeom prst="line">
            <a:avLst/>
          </a:prstGeom>
          <a:ln w="76200">
            <a:solidFill>
              <a:srgbClr val="F1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2E5EA-E431-49D7-89B2-847209B8CC2F}"/>
              </a:ext>
            </a:extLst>
          </p:cNvPr>
          <p:cNvCxnSpPr>
            <a:cxnSpLocks/>
          </p:cNvCxnSpPr>
          <p:nvPr/>
        </p:nvCxnSpPr>
        <p:spPr>
          <a:xfrm>
            <a:off x="5254172" y="1259119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C121EC0-A3E6-4B1F-A4D5-F84AEB6BE0B5}"/>
              </a:ext>
            </a:extLst>
          </p:cNvPr>
          <p:cNvCxnSpPr>
            <a:cxnSpLocks/>
          </p:cNvCxnSpPr>
          <p:nvPr/>
        </p:nvCxnSpPr>
        <p:spPr>
          <a:xfrm>
            <a:off x="2293258" y="1259119"/>
            <a:ext cx="1335315" cy="181428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FB111E-5EB2-4B4A-BC99-FEAE4E65B80F}"/>
              </a:ext>
            </a:extLst>
          </p:cNvPr>
          <p:cNvCxnSpPr>
            <a:cxnSpLocks/>
          </p:cNvCxnSpPr>
          <p:nvPr/>
        </p:nvCxnSpPr>
        <p:spPr>
          <a:xfrm flipV="1">
            <a:off x="6597195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163ADB2-DA4E-4898-8E53-65B193197512}"/>
              </a:ext>
            </a:extLst>
          </p:cNvPr>
          <p:cNvCxnSpPr>
            <a:cxnSpLocks/>
          </p:cNvCxnSpPr>
          <p:nvPr/>
        </p:nvCxnSpPr>
        <p:spPr>
          <a:xfrm flipV="1">
            <a:off x="3628573" y="3784594"/>
            <a:ext cx="1335315" cy="181428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C7CBEE9-9FD0-4F73-8416-24DF05B44AED}"/>
              </a:ext>
            </a:extLst>
          </p:cNvPr>
          <p:cNvSpPr txBox="1"/>
          <p:nvPr/>
        </p:nvSpPr>
        <p:spPr>
          <a:xfrm>
            <a:off x="1512665" y="776628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657A2-15A4-4B5A-AEDA-0C05C7B266E3}"/>
              </a:ext>
            </a:extLst>
          </p:cNvPr>
          <p:cNvSpPr txBox="1"/>
          <p:nvPr/>
        </p:nvSpPr>
        <p:spPr>
          <a:xfrm>
            <a:off x="4473579" y="800202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60A60-730A-4C52-9061-D0DA93446D56}"/>
              </a:ext>
            </a:extLst>
          </p:cNvPr>
          <p:cNvSpPr txBox="1"/>
          <p:nvPr/>
        </p:nvSpPr>
        <p:spPr>
          <a:xfrm>
            <a:off x="2847980" y="5598881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CCCD4-253B-46EC-94D7-91F12B1201BE}"/>
              </a:ext>
            </a:extLst>
          </p:cNvPr>
          <p:cNvSpPr txBox="1"/>
          <p:nvPr/>
        </p:nvSpPr>
        <p:spPr>
          <a:xfrm>
            <a:off x="5816602" y="5598779"/>
            <a:ext cx="156118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미디어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913AFF-1C1F-4E64-AD20-9FC7371AABB8}"/>
              </a:ext>
            </a:extLst>
          </p:cNvPr>
          <p:cNvSpPr txBox="1"/>
          <p:nvPr/>
        </p:nvSpPr>
        <p:spPr>
          <a:xfrm>
            <a:off x="8508776" y="814717"/>
            <a:ext cx="17929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원인</a:t>
            </a:r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1988941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3773404" y="2207315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745515" y="4189155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7810863" y="3950628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1164915" y="1968788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 반응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F96CAF-812B-48A5-8CE2-09130A44568B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536721-C0E3-48A2-BE8D-FF3592CDFD71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5045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3773404" y="2207315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745515" y="4189155"/>
            <a:ext cx="1019628" cy="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E20AD-EF94-43C2-809A-8DF55C3BD40A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7810863" y="3950628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1164915" y="1968788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 반응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F96CAF-812B-48A5-8CE2-09130A44568B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66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98E1D49-F820-4489-B716-E979D5455887}"/>
              </a:ext>
            </a:extLst>
          </p:cNvPr>
          <p:cNvCxnSpPr>
            <a:cxnSpLocks/>
          </p:cNvCxnSpPr>
          <p:nvPr/>
        </p:nvCxnSpPr>
        <p:spPr>
          <a:xfrm flipH="1" flipV="1">
            <a:off x="3773404" y="2207315"/>
            <a:ext cx="1019628" cy="0"/>
          </a:xfrm>
          <a:prstGeom prst="straightConnector1">
            <a:avLst/>
          </a:prstGeom>
          <a:ln w="76200">
            <a:solidFill>
              <a:srgbClr val="F15A3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7240B-7B2D-457E-A39A-32BE33E2F40B}"/>
              </a:ext>
            </a:extLst>
          </p:cNvPr>
          <p:cNvCxnSpPr>
            <a:cxnSpLocks/>
          </p:cNvCxnSpPr>
          <p:nvPr/>
        </p:nvCxnSpPr>
        <p:spPr>
          <a:xfrm flipH="1" flipV="1">
            <a:off x="6745515" y="4189155"/>
            <a:ext cx="1019628" cy="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8E20AD-EF94-43C2-809A-8DF55C3BD40A}"/>
              </a:ext>
            </a:extLst>
          </p:cNvPr>
          <p:cNvSpPr txBox="1"/>
          <p:nvPr/>
        </p:nvSpPr>
        <p:spPr>
          <a:xfrm>
            <a:off x="8507189" y="969234"/>
            <a:ext cx="15611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1EEC-0933-438E-A4D4-16E8881A2A35}"/>
              </a:ext>
            </a:extLst>
          </p:cNvPr>
          <p:cNvSpPr txBox="1"/>
          <p:nvPr/>
        </p:nvSpPr>
        <p:spPr>
          <a:xfrm>
            <a:off x="7810863" y="3950628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07C9-D115-4544-8D34-6E52F371F08C}"/>
              </a:ext>
            </a:extLst>
          </p:cNvPr>
          <p:cNvSpPr txBox="1"/>
          <p:nvPr/>
        </p:nvSpPr>
        <p:spPr>
          <a:xfrm>
            <a:off x="1164915" y="1968788"/>
            <a:ext cx="262753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 반응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F96CAF-812B-48A5-8CE2-09130A44568B}"/>
              </a:ext>
            </a:extLst>
          </p:cNvPr>
          <p:cNvCxnSpPr>
            <a:cxnSpLocks/>
          </p:cNvCxnSpPr>
          <p:nvPr/>
        </p:nvCxnSpPr>
        <p:spPr>
          <a:xfrm>
            <a:off x="4426856" y="1424226"/>
            <a:ext cx="3338287" cy="4535717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9EC62F-F2A8-438B-A4D6-354AC3CBC6F3}"/>
              </a:ext>
            </a:extLst>
          </p:cNvPr>
          <p:cNvSpPr txBox="1"/>
          <p:nvPr/>
        </p:nvSpPr>
        <p:spPr>
          <a:xfrm>
            <a:off x="7644874" y="4639125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9D0B-B9E4-41C0-8B8E-4DC2778D25DA}"/>
              </a:ext>
            </a:extLst>
          </p:cNvPr>
          <p:cNvSpPr txBox="1"/>
          <p:nvPr/>
        </p:nvSpPr>
        <p:spPr>
          <a:xfrm>
            <a:off x="7644874" y="3234915"/>
            <a:ext cx="119534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세분화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D74F072-72F5-4EF6-8CD3-2F56FDAFEB7A}"/>
              </a:ext>
            </a:extLst>
          </p:cNvPr>
          <p:cNvCxnSpPr>
            <a:stCxn id="10" idx="1"/>
          </p:cNvCxnSpPr>
          <p:nvPr/>
        </p:nvCxnSpPr>
        <p:spPr>
          <a:xfrm rot="10800000" flipV="1">
            <a:off x="7379534" y="3473442"/>
            <a:ext cx="265340" cy="464508"/>
          </a:xfrm>
          <a:prstGeom prst="bentConnector2">
            <a:avLst/>
          </a:prstGeom>
          <a:ln w="5715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467418D-A284-4B1D-B9B2-1069C0FBABA4}"/>
              </a:ext>
            </a:extLst>
          </p:cNvPr>
          <p:cNvCxnSpPr>
            <a:cxnSpLocks/>
          </p:cNvCxnSpPr>
          <p:nvPr/>
        </p:nvCxnSpPr>
        <p:spPr>
          <a:xfrm rot="10800000">
            <a:off x="7356674" y="4415004"/>
            <a:ext cx="265340" cy="464508"/>
          </a:xfrm>
          <a:prstGeom prst="bentConnector2">
            <a:avLst/>
          </a:prstGeom>
          <a:ln w="5715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91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4C4C6-B282-445E-904F-A60B1D38B48F}"/>
              </a:ext>
            </a:extLst>
          </p:cNvPr>
          <p:cNvSpPr txBox="1"/>
          <p:nvPr/>
        </p:nvSpPr>
        <p:spPr>
          <a:xfrm>
            <a:off x="3979807" y="2967335"/>
            <a:ext cx="4232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아이디어 도출</a:t>
            </a:r>
          </a:p>
        </p:txBody>
      </p:sp>
    </p:spTree>
    <p:extLst>
      <p:ext uri="{BB962C8B-B14F-4D97-AF65-F5344CB8AC3E}">
        <p14:creationId xmlns:p14="http://schemas.microsoft.com/office/powerpoint/2010/main" val="37352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2225981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5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48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FE9989-E1EE-4373-95E9-6D2E9CB2C1F2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29836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E0C25B95-9B6C-4DD3-986D-950B14682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r="14339"/>
          <a:stretch/>
        </p:blipFill>
        <p:spPr>
          <a:xfrm>
            <a:off x="7879974" y="2550459"/>
            <a:ext cx="2387012" cy="1757082"/>
          </a:xfrm>
          <a:prstGeom prst="rect">
            <a:avLst/>
          </a:prstGeom>
        </p:spPr>
      </p:pic>
      <p:pic>
        <p:nvPicPr>
          <p:cNvPr id="6" name="그림 5" descr="전자기기, 디스플레이, 모니터, 컴퓨터이(가) 표시된 사진&#10;&#10;자동 생성된 설명">
            <a:extLst>
              <a:ext uri="{FF2B5EF4-FFF2-40B4-BE49-F238E27FC236}">
                <a16:creationId xmlns:a16="http://schemas.microsoft.com/office/drawing/2014/main" id="{F519A0DB-8298-4111-A262-BA2BD2B05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4" b="11656"/>
          <a:stretch/>
        </p:blipFill>
        <p:spPr>
          <a:xfrm>
            <a:off x="1925014" y="3908611"/>
            <a:ext cx="2387012" cy="1757082"/>
          </a:xfrm>
          <a:prstGeom prst="rect">
            <a:avLst/>
          </a:prstGeom>
        </p:spPr>
      </p:pic>
      <p:pic>
        <p:nvPicPr>
          <p:cNvPr id="8" name="그림 7" descr="텍스트, 장비이(가) 표시된 사진&#10;&#10;자동 생성된 설명">
            <a:extLst>
              <a:ext uri="{FF2B5EF4-FFF2-40B4-BE49-F238E27FC236}">
                <a16:creationId xmlns:a16="http://schemas.microsoft.com/office/drawing/2014/main" id="{26D7DDFF-E743-42D2-A869-03C6595001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r="4782"/>
          <a:stretch/>
        </p:blipFill>
        <p:spPr>
          <a:xfrm>
            <a:off x="1925014" y="1192307"/>
            <a:ext cx="2387013" cy="17570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63646A-0A78-49B6-A931-B43BC7103E73}"/>
              </a:ext>
            </a:extLst>
          </p:cNvPr>
          <p:cNvCxnSpPr>
            <a:cxnSpLocks/>
          </p:cNvCxnSpPr>
          <p:nvPr/>
        </p:nvCxnSpPr>
        <p:spPr>
          <a:xfrm>
            <a:off x="5136776" y="3391648"/>
            <a:ext cx="1918447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631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0F00D0-A9CD-4C1F-B599-C407A8CFDDF7}"/>
              </a:ext>
            </a:extLst>
          </p:cNvPr>
          <p:cNvSpPr txBox="1"/>
          <p:nvPr/>
        </p:nvSpPr>
        <p:spPr>
          <a:xfrm>
            <a:off x="5013324" y="865389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별점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BD82E-D7FE-497B-9B34-1BB3718BB119}"/>
              </a:ext>
            </a:extLst>
          </p:cNvPr>
          <p:cNvSpPr txBox="1"/>
          <p:nvPr/>
        </p:nvSpPr>
        <p:spPr>
          <a:xfrm>
            <a:off x="5013324" y="139912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5AF19-E293-474C-8182-5872CB103C14}"/>
              </a:ext>
            </a:extLst>
          </p:cNvPr>
          <p:cNvSpPr txBox="1"/>
          <p:nvPr/>
        </p:nvSpPr>
        <p:spPr>
          <a:xfrm>
            <a:off x="5013324" y="189762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F4B90-355C-44B1-820B-30567E2A17F4}"/>
              </a:ext>
            </a:extLst>
          </p:cNvPr>
          <p:cNvSpPr txBox="1"/>
          <p:nvPr/>
        </p:nvSpPr>
        <p:spPr>
          <a:xfrm>
            <a:off x="5013324" y="240139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96FF3-65C9-4648-A1DB-BF110901D785}"/>
              </a:ext>
            </a:extLst>
          </p:cNvPr>
          <p:cNvSpPr txBox="1"/>
          <p:nvPr/>
        </p:nvSpPr>
        <p:spPr>
          <a:xfrm>
            <a:off x="5013324" y="290101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관심도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F1FFF-7CCA-4B89-93EA-C2B9DC8961E3}"/>
              </a:ext>
            </a:extLst>
          </p:cNvPr>
          <p:cNvSpPr txBox="1"/>
          <p:nvPr/>
        </p:nvSpPr>
        <p:spPr>
          <a:xfrm>
            <a:off x="5013324" y="340064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연령등급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4DB4B-361F-4BDE-972B-5D40801FBB87}"/>
              </a:ext>
            </a:extLst>
          </p:cNvPr>
          <p:cNvSpPr txBox="1"/>
          <p:nvPr/>
        </p:nvSpPr>
        <p:spPr>
          <a:xfrm>
            <a:off x="5013324" y="390240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출판사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BF668-320B-4D79-85E6-64D6A769C048}"/>
              </a:ext>
            </a:extLst>
          </p:cNvPr>
          <p:cNvSpPr txBox="1"/>
          <p:nvPr/>
        </p:nvSpPr>
        <p:spPr>
          <a:xfrm>
            <a:off x="5013324" y="440417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작품소개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13324" y="490593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2EB80-DD59-496D-B4E3-B5A38C8163F8}"/>
              </a:ext>
            </a:extLst>
          </p:cNvPr>
          <p:cNvSpPr txBox="1"/>
          <p:nvPr/>
        </p:nvSpPr>
        <p:spPr>
          <a:xfrm>
            <a:off x="5013324" y="540770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A4A0555-A39C-48AA-8A71-DFCF80ACC9FD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rot="10800000" flipV="1">
            <a:off x="4644898" y="1103916"/>
            <a:ext cx="368427" cy="127321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D58C91-F6CA-4B6A-9EE6-37076A7978B5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rot="10800000" flipV="1">
            <a:off x="4644898" y="1637648"/>
            <a:ext cx="368427" cy="73948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E4E302C-417D-474D-B4DC-487A948BA5E0}"/>
              </a:ext>
            </a:extLst>
          </p:cNvPr>
          <p:cNvCxnSpPr>
            <a:cxnSpLocks/>
            <a:stCxn id="16" idx="1"/>
            <a:endCxn id="7" idx="3"/>
          </p:cNvCxnSpPr>
          <p:nvPr/>
        </p:nvCxnSpPr>
        <p:spPr>
          <a:xfrm rot="10800000" flipV="1">
            <a:off x="4644898" y="2136148"/>
            <a:ext cx="368427" cy="24098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D6DE65-7541-4877-BDBE-A1719183A8C3}"/>
              </a:ext>
            </a:extLst>
          </p:cNvPr>
          <p:cNvCxnSpPr>
            <a:cxnSpLocks/>
            <a:stCxn id="17" idx="1"/>
            <a:endCxn id="7" idx="3"/>
          </p:cNvCxnSpPr>
          <p:nvPr/>
        </p:nvCxnSpPr>
        <p:spPr>
          <a:xfrm rot="10800000">
            <a:off x="4644898" y="2377128"/>
            <a:ext cx="368427" cy="2627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CE118D7-E8AE-4B85-854C-7007808BBDFC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rot="10800000">
            <a:off x="4644898" y="2377129"/>
            <a:ext cx="368427" cy="76241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C051B5C-7CCD-49A2-B78F-BE701DA728AB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rot="10800000">
            <a:off x="4644898" y="2377128"/>
            <a:ext cx="368427" cy="126204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B62E33-0FC2-479F-BAF7-0E458BDDDB88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rot="10800000">
            <a:off x="4644898" y="2377129"/>
            <a:ext cx="368427" cy="176380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BFF7753-2C5D-4F4B-9D0B-7EE1DA5A223B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rot="10800000">
            <a:off x="4644898" y="2377128"/>
            <a:ext cx="368427" cy="226557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  <a:stCxn id="22" idx="1"/>
            <a:endCxn id="7" idx="3"/>
          </p:cNvCxnSpPr>
          <p:nvPr/>
        </p:nvCxnSpPr>
        <p:spPr>
          <a:xfrm rot="10800000">
            <a:off x="4644898" y="2377129"/>
            <a:ext cx="368427" cy="276733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CB3365E-0A6B-4200-A4B0-E4C97296F594}"/>
              </a:ext>
            </a:extLst>
          </p:cNvPr>
          <p:cNvCxnSpPr>
            <a:cxnSpLocks/>
            <a:stCxn id="23" idx="1"/>
            <a:endCxn id="7" idx="3"/>
          </p:cNvCxnSpPr>
          <p:nvPr/>
        </p:nvCxnSpPr>
        <p:spPr>
          <a:xfrm rot="10800000">
            <a:off x="4644898" y="2377128"/>
            <a:ext cx="368427" cy="32691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FE9989-E1EE-4373-95E9-6D2E9CB2C1F2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2E8419-4413-4978-A6EF-D56DA900CD64}"/>
              </a:ext>
            </a:extLst>
          </p:cNvPr>
          <p:cNvSpPr txBox="1"/>
          <p:nvPr/>
        </p:nvSpPr>
        <p:spPr>
          <a:xfrm>
            <a:off x="5013324" y="365764"/>
            <a:ext cx="11842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연재일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79766C5-6B00-4C5C-89A7-F65875CCE70D}"/>
              </a:ext>
            </a:extLst>
          </p:cNvPr>
          <p:cNvCxnSpPr>
            <a:stCxn id="45" idx="1"/>
          </p:cNvCxnSpPr>
          <p:nvPr/>
        </p:nvCxnSpPr>
        <p:spPr>
          <a:xfrm rot="10800000" flipV="1">
            <a:off x="4644898" y="604290"/>
            <a:ext cx="368427" cy="1772837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BD61CE5-EB2B-461C-9AA2-12E55DB35213}"/>
              </a:ext>
            </a:extLst>
          </p:cNvPr>
          <p:cNvSpPr txBox="1"/>
          <p:nvPr/>
        </p:nvSpPr>
        <p:spPr>
          <a:xfrm>
            <a:off x="5013324" y="590946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완결여부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7F728AD-E94E-4BB1-94D0-B33B15E63628}"/>
              </a:ext>
            </a:extLst>
          </p:cNvPr>
          <p:cNvCxnSpPr>
            <a:endCxn id="48" idx="1"/>
          </p:cNvCxnSpPr>
          <p:nvPr/>
        </p:nvCxnSpPr>
        <p:spPr>
          <a:xfrm>
            <a:off x="4644897" y="2377128"/>
            <a:ext cx="368427" cy="377086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B69231-0270-482F-8069-3AB20C2ED686}"/>
              </a:ext>
            </a:extLst>
          </p:cNvPr>
          <p:cNvSpPr txBox="1"/>
          <p:nvPr/>
        </p:nvSpPr>
        <p:spPr>
          <a:xfrm>
            <a:off x="6376004" y="18258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DF7DE-3356-4E07-B79B-2A4FD988298A}"/>
              </a:ext>
            </a:extLst>
          </p:cNvPr>
          <p:cNvSpPr txBox="1"/>
          <p:nvPr/>
        </p:nvSpPr>
        <p:spPr>
          <a:xfrm>
            <a:off x="6385519" y="542939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기간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7D2F457-B07C-42A9-BBA7-13F0FA85323F}"/>
              </a:ext>
            </a:extLst>
          </p:cNvPr>
          <p:cNvCxnSpPr>
            <a:cxnSpLocks/>
            <a:stCxn id="45" idx="3"/>
            <a:endCxn id="29" idx="1"/>
          </p:cNvCxnSpPr>
          <p:nvPr/>
        </p:nvCxnSpPr>
        <p:spPr>
          <a:xfrm flipV="1">
            <a:off x="6197600" y="421108"/>
            <a:ext cx="178404" cy="18318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0AB8666-0E0B-40BD-9A56-B9B795C07848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>
            <a:off x="6197600" y="604291"/>
            <a:ext cx="187919" cy="17717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C52546-3AF5-4BC9-B074-54A15923B0C0}"/>
              </a:ext>
            </a:extLst>
          </p:cNvPr>
          <p:cNvSpPr txBox="1"/>
          <p:nvPr/>
        </p:nvSpPr>
        <p:spPr>
          <a:xfrm>
            <a:off x="7974030" y="42357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8605A5-A133-4CC9-822A-56A38DDFC96C}"/>
              </a:ext>
            </a:extLst>
          </p:cNvPr>
          <p:cNvSpPr txBox="1"/>
          <p:nvPr/>
        </p:nvSpPr>
        <p:spPr>
          <a:xfrm>
            <a:off x="7967823" y="865388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D4DA176-2C76-46EA-97FF-A9803875E3CF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 flipV="1">
            <a:off x="5867400" y="662098"/>
            <a:ext cx="2106630" cy="441818"/>
          </a:xfrm>
          <a:prstGeom prst="bentConnector3">
            <a:avLst>
              <a:gd name="adj1" fmla="val 750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D2D5C8-9D63-4C64-A3E6-45EC05CFE9F7}"/>
              </a:ext>
            </a:extLst>
          </p:cNvPr>
          <p:cNvSpPr txBox="1"/>
          <p:nvPr/>
        </p:nvSpPr>
        <p:spPr>
          <a:xfrm>
            <a:off x="7974030" y="13963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0F133496-207B-4130-BA25-77A2CFF5955A}"/>
              </a:ext>
            </a:extLst>
          </p:cNvPr>
          <p:cNvCxnSpPr>
            <a:cxnSpLocks/>
          </p:cNvCxnSpPr>
          <p:nvPr/>
        </p:nvCxnSpPr>
        <p:spPr>
          <a:xfrm>
            <a:off x="5836959" y="1092604"/>
            <a:ext cx="2106630" cy="530915"/>
          </a:xfrm>
          <a:prstGeom prst="bentConnector3">
            <a:avLst>
              <a:gd name="adj1" fmla="val 76402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F617D79-6EB2-4451-A69D-B03F0905D95B}"/>
              </a:ext>
            </a:extLst>
          </p:cNvPr>
          <p:cNvSpPr txBox="1"/>
          <p:nvPr/>
        </p:nvSpPr>
        <p:spPr>
          <a:xfrm>
            <a:off x="7178677" y="1784016"/>
            <a:ext cx="11493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삽화가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63CC8F2-A027-4D87-8E58-48F2882E1885}"/>
              </a:ext>
            </a:extLst>
          </p:cNvPr>
          <p:cNvCxnSpPr>
            <a:cxnSpLocks/>
            <a:stCxn id="55" idx="1"/>
            <a:endCxn id="51" idx="3"/>
          </p:cNvCxnSpPr>
          <p:nvPr/>
        </p:nvCxnSpPr>
        <p:spPr>
          <a:xfrm flipH="1" flipV="1">
            <a:off x="8328027" y="2022543"/>
            <a:ext cx="222256" cy="30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AF5D97A-7BF4-495A-A86E-620221896E58}"/>
              </a:ext>
            </a:extLst>
          </p:cNvPr>
          <p:cNvSpPr txBox="1"/>
          <p:nvPr/>
        </p:nvSpPr>
        <p:spPr>
          <a:xfrm>
            <a:off x="8550283" y="1787093"/>
            <a:ext cx="219709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시각화의 영향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2903053-C8DE-4EE4-8BA1-F03F6A415F54}"/>
              </a:ext>
            </a:extLst>
          </p:cNvPr>
          <p:cNvCxnSpPr>
            <a:stCxn id="15" idx="3"/>
            <a:endCxn id="51" idx="1"/>
          </p:cNvCxnSpPr>
          <p:nvPr/>
        </p:nvCxnSpPr>
        <p:spPr>
          <a:xfrm>
            <a:off x="5867400" y="1637648"/>
            <a:ext cx="1311277" cy="38489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1ED503B-CB83-471A-B412-CED3399E1DDC}"/>
              </a:ext>
            </a:extLst>
          </p:cNvPr>
          <p:cNvSpPr txBox="1"/>
          <p:nvPr/>
        </p:nvSpPr>
        <p:spPr>
          <a:xfrm>
            <a:off x="6998802" y="2796292"/>
            <a:ext cx="1750331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12</a:t>
            </a:r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 이상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8B9C74-185A-41E7-B386-1781C8786005}"/>
              </a:ext>
            </a:extLst>
          </p:cNvPr>
          <p:cNvSpPr txBox="1"/>
          <p:nvPr/>
        </p:nvSpPr>
        <p:spPr>
          <a:xfrm>
            <a:off x="6998803" y="3273345"/>
            <a:ext cx="175033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</a:t>
            </a:r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 이상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DCC6516-3ABB-4269-BDA6-569FD52C5217}"/>
              </a:ext>
            </a:extLst>
          </p:cNvPr>
          <p:cNvCxnSpPr>
            <a:cxnSpLocks/>
            <a:stCxn id="19" idx="3"/>
            <a:endCxn id="62" idx="1"/>
          </p:cNvCxnSpPr>
          <p:nvPr/>
        </p:nvCxnSpPr>
        <p:spPr>
          <a:xfrm flipV="1">
            <a:off x="6464300" y="3034819"/>
            <a:ext cx="534502" cy="60434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02EC0C31-303C-4368-AD7D-189F6889AB88}"/>
              </a:ext>
            </a:extLst>
          </p:cNvPr>
          <p:cNvCxnSpPr>
            <a:cxnSpLocks/>
            <a:stCxn id="19" idx="3"/>
            <a:endCxn id="63" idx="1"/>
          </p:cNvCxnSpPr>
          <p:nvPr/>
        </p:nvCxnSpPr>
        <p:spPr>
          <a:xfrm flipV="1">
            <a:off x="6464300" y="3511872"/>
            <a:ext cx="534503" cy="12729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EDBD191-70F6-4666-AA84-D72058A1D7DE}"/>
              </a:ext>
            </a:extLst>
          </p:cNvPr>
          <p:cNvSpPr txBox="1"/>
          <p:nvPr/>
        </p:nvSpPr>
        <p:spPr>
          <a:xfrm>
            <a:off x="6998803" y="3750399"/>
            <a:ext cx="188957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</a:t>
            </a:r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세 이상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DF1D24-CF76-4E84-91EA-1F6FB823990E}"/>
              </a:ext>
            </a:extLst>
          </p:cNvPr>
          <p:cNvSpPr txBox="1"/>
          <p:nvPr/>
        </p:nvSpPr>
        <p:spPr>
          <a:xfrm>
            <a:off x="6998802" y="2319238"/>
            <a:ext cx="175033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전체관람가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72588DBA-AEDA-40C1-B319-A79E337BEC26}"/>
              </a:ext>
            </a:extLst>
          </p:cNvPr>
          <p:cNvCxnSpPr>
            <a:cxnSpLocks/>
            <a:stCxn id="67" idx="1"/>
            <a:endCxn id="19" idx="3"/>
          </p:cNvCxnSpPr>
          <p:nvPr/>
        </p:nvCxnSpPr>
        <p:spPr>
          <a:xfrm rot="10800000" flipV="1">
            <a:off x="6464300" y="2557764"/>
            <a:ext cx="534502" cy="1081403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80FC02C-A793-477C-9B06-1882393FB40C}"/>
              </a:ext>
            </a:extLst>
          </p:cNvPr>
          <p:cNvCxnSpPr>
            <a:cxnSpLocks/>
            <a:stCxn id="19" idx="3"/>
            <a:endCxn id="66" idx="1"/>
          </p:cNvCxnSpPr>
          <p:nvPr/>
        </p:nvCxnSpPr>
        <p:spPr>
          <a:xfrm>
            <a:off x="6464300" y="3639168"/>
            <a:ext cx="534503" cy="34975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4E6C1F3-9FC7-4754-9CA0-11E0E67A22F4}"/>
              </a:ext>
            </a:extLst>
          </p:cNvPr>
          <p:cNvSpPr txBox="1"/>
          <p:nvPr/>
        </p:nvSpPr>
        <p:spPr>
          <a:xfrm>
            <a:off x="6705574" y="4404171"/>
            <a:ext cx="11493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맛보기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F09AB3D-903A-4B03-BD56-BD79EF08E7DC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476974" y="4642698"/>
            <a:ext cx="228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EDA378A-AF5C-47C2-8346-D9CF2F804568}"/>
              </a:ext>
            </a:extLst>
          </p:cNvPr>
          <p:cNvSpPr txBox="1"/>
          <p:nvPr/>
        </p:nvSpPr>
        <p:spPr>
          <a:xfrm>
            <a:off x="8127981" y="416564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아쉬움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B5DD4B-24A5-4DA3-9504-C4A987CC7C64}"/>
              </a:ext>
            </a:extLst>
          </p:cNvPr>
          <p:cNvSpPr txBox="1"/>
          <p:nvPr/>
        </p:nvSpPr>
        <p:spPr>
          <a:xfrm>
            <a:off x="8127981" y="4642697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짧음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F8A263DD-86C3-4882-9D44-8915818C82BC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 flipV="1">
            <a:off x="7854924" y="4404171"/>
            <a:ext cx="273057" cy="238527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82D89944-351C-4884-B786-9E292C1E7933}"/>
              </a:ext>
            </a:extLst>
          </p:cNvPr>
          <p:cNvCxnSpPr>
            <a:cxnSpLocks/>
            <a:stCxn id="75" idx="3"/>
            <a:endCxn id="78" idx="1"/>
          </p:cNvCxnSpPr>
          <p:nvPr/>
        </p:nvCxnSpPr>
        <p:spPr>
          <a:xfrm>
            <a:off x="7854924" y="4642698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4CD54D5-F8EB-4543-B728-E780C8FD4056}"/>
              </a:ext>
            </a:extLst>
          </p:cNvPr>
          <p:cNvSpPr txBox="1"/>
          <p:nvPr/>
        </p:nvSpPr>
        <p:spPr>
          <a:xfrm>
            <a:off x="9385789" y="474213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031C4E-9B0D-4B47-AA23-0D55C19AED1B}"/>
              </a:ext>
            </a:extLst>
          </p:cNvPr>
          <p:cNvSpPr txBox="1"/>
          <p:nvPr/>
        </p:nvSpPr>
        <p:spPr>
          <a:xfrm>
            <a:off x="9385789" y="5219186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무협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3D9D660A-814C-4B43-AC75-D67F1F4978D9}"/>
              </a:ext>
            </a:extLst>
          </p:cNvPr>
          <p:cNvCxnSpPr>
            <a:cxnSpLocks/>
            <a:stCxn id="23" idx="3"/>
            <a:endCxn id="81" idx="1"/>
          </p:cNvCxnSpPr>
          <p:nvPr/>
        </p:nvCxnSpPr>
        <p:spPr>
          <a:xfrm flipV="1">
            <a:off x="6464300" y="4980660"/>
            <a:ext cx="2921489" cy="665568"/>
          </a:xfrm>
          <a:prstGeom prst="bentConnector3">
            <a:avLst>
              <a:gd name="adj1" fmla="val 9227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2DF476BA-0CC8-49C2-9986-58D0AC6B2A11}"/>
              </a:ext>
            </a:extLst>
          </p:cNvPr>
          <p:cNvCxnSpPr>
            <a:cxnSpLocks/>
            <a:stCxn id="23" idx="3"/>
            <a:endCxn id="82" idx="1"/>
          </p:cNvCxnSpPr>
          <p:nvPr/>
        </p:nvCxnSpPr>
        <p:spPr>
          <a:xfrm flipV="1">
            <a:off x="6464300" y="5457713"/>
            <a:ext cx="2921489" cy="188515"/>
          </a:xfrm>
          <a:prstGeom prst="bentConnector3">
            <a:avLst>
              <a:gd name="adj1" fmla="val 9227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4D9C183-0319-47A5-B003-E3DA3F8F1F95}"/>
              </a:ext>
            </a:extLst>
          </p:cNvPr>
          <p:cNvSpPr txBox="1"/>
          <p:nvPr/>
        </p:nvSpPr>
        <p:spPr>
          <a:xfrm>
            <a:off x="9385789" y="4235740"/>
            <a:ext cx="219813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9F7FB98-54C9-4B2E-8836-216F7E0FF700}"/>
              </a:ext>
            </a:extLst>
          </p:cNvPr>
          <p:cNvCxnSpPr>
            <a:cxnSpLocks/>
            <a:stCxn id="23" idx="3"/>
            <a:endCxn id="85" idx="1"/>
          </p:cNvCxnSpPr>
          <p:nvPr/>
        </p:nvCxnSpPr>
        <p:spPr>
          <a:xfrm flipV="1">
            <a:off x="6464300" y="4474267"/>
            <a:ext cx="2921489" cy="1171961"/>
          </a:xfrm>
          <a:prstGeom prst="bentConnector3">
            <a:avLst>
              <a:gd name="adj1" fmla="val 9227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5370C68B-790C-4F35-8ECC-EC9BE5A53745}"/>
              </a:ext>
            </a:extLst>
          </p:cNvPr>
          <p:cNvCxnSpPr>
            <a:cxnSpLocks/>
            <a:stCxn id="23" idx="3"/>
            <a:endCxn id="88" idx="1"/>
          </p:cNvCxnSpPr>
          <p:nvPr/>
        </p:nvCxnSpPr>
        <p:spPr>
          <a:xfrm>
            <a:off x="6464300" y="5646228"/>
            <a:ext cx="2921489" cy="288539"/>
          </a:xfrm>
          <a:prstGeom prst="bentConnector3">
            <a:avLst>
              <a:gd name="adj1" fmla="val 92593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0256507-D675-4637-AC8E-E25AEEE4C288}"/>
              </a:ext>
            </a:extLst>
          </p:cNvPr>
          <p:cNvSpPr txBox="1"/>
          <p:nvPr/>
        </p:nvSpPr>
        <p:spPr>
          <a:xfrm>
            <a:off x="9385789" y="5696240"/>
            <a:ext cx="219813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097DD6-3D8B-4FA1-BD18-35DD53090F4D}"/>
              </a:ext>
            </a:extLst>
          </p:cNvPr>
          <p:cNvSpPr txBox="1"/>
          <p:nvPr/>
        </p:nvSpPr>
        <p:spPr>
          <a:xfrm>
            <a:off x="6826762" y="6295591"/>
            <a:ext cx="12001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미완결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830BCD-B1A1-45B5-BC8F-0B0FC6D61F64}"/>
              </a:ext>
            </a:extLst>
          </p:cNvPr>
          <p:cNvSpPr txBox="1"/>
          <p:nvPr/>
        </p:nvSpPr>
        <p:spPr>
          <a:xfrm>
            <a:off x="6826762" y="5809806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완결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DB26C2E0-236B-4897-AA31-9D536C9DD1F6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>
            <a:off x="6464300" y="6147993"/>
            <a:ext cx="362462" cy="38612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C953E5F1-C1A8-4857-856C-BEC6FCE39459}"/>
              </a:ext>
            </a:extLst>
          </p:cNvPr>
          <p:cNvCxnSpPr>
            <a:cxnSpLocks/>
            <a:stCxn id="48" idx="3"/>
            <a:endCxn id="110" idx="1"/>
          </p:cNvCxnSpPr>
          <p:nvPr/>
        </p:nvCxnSpPr>
        <p:spPr>
          <a:xfrm flipV="1">
            <a:off x="6464300" y="6048333"/>
            <a:ext cx="362462" cy="9966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75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0F00D0-A9CD-4C1F-B599-C407A8CFDDF7}"/>
              </a:ext>
            </a:extLst>
          </p:cNvPr>
          <p:cNvSpPr txBox="1"/>
          <p:nvPr/>
        </p:nvSpPr>
        <p:spPr>
          <a:xfrm>
            <a:off x="5013324" y="865389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별점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BD82E-D7FE-497B-9B34-1BB3718BB119}"/>
              </a:ext>
            </a:extLst>
          </p:cNvPr>
          <p:cNvSpPr txBox="1"/>
          <p:nvPr/>
        </p:nvSpPr>
        <p:spPr>
          <a:xfrm>
            <a:off x="5013324" y="139912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5AF19-E293-474C-8182-5872CB103C14}"/>
              </a:ext>
            </a:extLst>
          </p:cNvPr>
          <p:cNvSpPr txBox="1"/>
          <p:nvPr/>
        </p:nvSpPr>
        <p:spPr>
          <a:xfrm>
            <a:off x="5013324" y="189762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F4B90-355C-44B1-820B-30567E2A17F4}"/>
              </a:ext>
            </a:extLst>
          </p:cNvPr>
          <p:cNvSpPr txBox="1"/>
          <p:nvPr/>
        </p:nvSpPr>
        <p:spPr>
          <a:xfrm>
            <a:off x="5013324" y="2401391"/>
            <a:ext cx="8540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96FF3-65C9-4648-A1DB-BF110901D785}"/>
              </a:ext>
            </a:extLst>
          </p:cNvPr>
          <p:cNvSpPr txBox="1"/>
          <p:nvPr/>
        </p:nvSpPr>
        <p:spPr>
          <a:xfrm>
            <a:off x="5013324" y="290101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관심도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F1FFF-7CCA-4B89-93EA-C2B9DC8961E3}"/>
              </a:ext>
            </a:extLst>
          </p:cNvPr>
          <p:cNvSpPr txBox="1"/>
          <p:nvPr/>
        </p:nvSpPr>
        <p:spPr>
          <a:xfrm>
            <a:off x="5013324" y="340064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연령등급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4DB4B-361F-4BDE-972B-5D40801FBB87}"/>
              </a:ext>
            </a:extLst>
          </p:cNvPr>
          <p:cNvSpPr txBox="1"/>
          <p:nvPr/>
        </p:nvSpPr>
        <p:spPr>
          <a:xfrm>
            <a:off x="5013324" y="390240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출판사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BF668-320B-4D79-85E6-64D6A769C048}"/>
              </a:ext>
            </a:extLst>
          </p:cNvPr>
          <p:cNvSpPr txBox="1"/>
          <p:nvPr/>
        </p:nvSpPr>
        <p:spPr>
          <a:xfrm>
            <a:off x="5013324" y="440417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작품소개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13324" y="490593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2EB80-DD59-496D-B4E3-B5A38C8163F8}"/>
              </a:ext>
            </a:extLst>
          </p:cNvPr>
          <p:cNvSpPr txBox="1"/>
          <p:nvPr/>
        </p:nvSpPr>
        <p:spPr>
          <a:xfrm>
            <a:off x="5013324" y="540770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A4A0555-A39C-48AA-8A71-DFCF80ACC9FD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rot="10800000" flipV="1">
            <a:off x="4644898" y="1103916"/>
            <a:ext cx="368427" cy="127321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3D58C91-F6CA-4B6A-9EE6-37076A7978B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829124" y="1637648"/>
            <a:ext cx="184201" cy="794180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E4E302C-417D-474D-B4DC-487A948BA5E0}"/>
              </a:ext>
            </a:extLst>
          </p:cNvPr>
          <p:cNvCxnSpPr>
            <a:cxnSpLocks/>
            <a:stCxn id="16" idx="1"/>
            <a:endCxn id="7" idx="3"/>
          </p:cNvCxnSpPr>
          <p:nvPr/>
        </p:nvCxnSpPr>
        <p:spPr>
          <a:xfrm rot="10800000" flipV="1">
            <a:off x="4644898" y="2136148"/>
            <a:ext cx="368427" cy="24098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D6DE65-7541-4877-BDBE-A1719183A8C3}"/>
              </a:ext>
            </a:extLst>
          </p:cNvPr>
          <p:cNvCxnSpPr>
            <a:cxnSpLocks/>
            <a:stCxn id="17" idx="1"/>
            <a:endCxn id="7" idx="3"/>
          </p:cNvCxnSpPr>
          <p:nvPr/>
        </p:nvCxnSpPr>
        <p:spPr>
          <a:xfrm rot="10800000">
            <a:off x="4644898" y="2377128"/>
            <a:ext cx="368427" cy="2627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CE118D7-E8AE-4B85-854C-7007808BBDFC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rot="10800000">
            <a:off x="4644898" y="2377129"/>
            <a:ext cx="368427" cy="76241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C051B5C-7CCD-49A2-B78F-BE701DA728AB}"/>
              </a:ext>
            </a:extLst>
          </p:cNvPr>
          <p:cNvCxnSpPr>
            <a:cxnSpLocks/>
            <a:stCxn id="19" idx="1"/>
            <a:endCxn id="7" idx="3"/>
          </p:cNvCxnSpPr>
          <p:nvPr/>
        </p:nvCxnSpPr>
        <p:spPr>
          <a:xfrm rot="10800000">
            <a:off x="4644898" y="2377128"/>
            <a:ext cx="368427" cy="126204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8B62E33-0FC2-479F-BAF7-0E458BDDDB88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rot="10800000">
            <a:off x="4644898" y="2377129"/>
            <a:ext cx="368427" cy="176380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BFF7753-2C5D-4F4B-9D0B-7EE1DA5A223B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rot="10800000">
            <a:off x="4644898" y="2377128"/>
            <a:ext cx="368427" cy="226557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  <a:stCxn id="22" idx="1"/>
            <a:endCxn id="7" idx="3"/>
          </p:cNvCxnSpPr>
          <p:nvPr/>
        </p:nvCxnSpPr>
        <p:spPr>
          <a:xfrm rot="10800000">
            <a:off x="4644898" y="2377129"/>
            <a:ext cx="368427" cy="276733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CB3365E-0A6B-4200-A4B0-E4C97296F594}"/>
              </a:ext>
            </a:extLst>
          </p:cNvPr>
          <p:cNvCxnSpPr>
            <a:cxnSpLocks/>
            <a:stCxn id="23" idx="1"/>
            <a:endCxn id="7" idx="3"/>
          </p:cNvCxnSpPr>
          <p:nvPr/>
        </p:nvCxnSpPr>
        <p:spPr>
          <a:xfrm rot="10800000">
            <a:off x="4644898" y="2377128"/>
            <a:ext cx="368427" cy="32691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FE9989-E1EE-4373-95E9-6D2E9CB2C1F2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2C7182-3509-4A84-8F79-D0FC97424858}"/>
              </a:ext>
            </a:extLst>
          </p:cNvPr>
          <p:cNvSpPr txBox="1"/>
          <p:nvPr/>
        </p:nvSpPr>
        <p:spPr>
          <a:xfrm>
            <a:off x="5013324" y="365764"/>
            <a:ext cx="11842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연재일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AED03DE-130C-4300-A030-5F5EC105A284}"/>
              </a:ext>
            </a:extLst>
          </p:cNvPr>
          <p:cNvCxnSpPr>
            <a:stCxn id="26" idx="1"/>
          </p:cNvCxnSpPr>
          <p:nvPr/>
        </p:nvCxnSpPr>
        <p:spPr>
          <a:xfrm rot="10800000" flipV="1">
            <a:off x="4644898" y="604290"/>
            <a:ext cx="368427" cy="1772837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EFBF5C-7100-4201-8948-9BADDB1BCA85}"/>
              </a:ext>
            </a:extLst>
          </p:cNvPr>
          <p:cNvSpPr txBox="1"/>
          <p:nvPr/>
        </p:nvSpPr>
        <p:spPr>
          <a:xfrm>
            <a:off x="5013324" y="590946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완결여부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A50822-E174-4CB6-854F-1663396CFBD4}"/>
              </a:ext>
            </a:extLst>
          </p:cNvPr>
          <p:cNvCxnSpPr>
            <a:endCxn id="29" idx="1"/>
          </p:cNvCxnSpPr>
          <p:nvPr/>
        </p:nvCxnSpPr>
        <p:spPr>
          <a:xfrm>
            <a:off x="4644897" y="2377128"/>
            <a:ext cx="368427" cy="377086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11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1608109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4143349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3652380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9824E8E-D84A-492F-8D31-70BB4A518AB0}"/>
              </a:ext>
            </a:extLst>
          </p:cNvPr>
          <p:cNvSpPr txBox="1"/>
          <p:nvPr/>
        </p:nvSpPr>
        <p:spPr>
          <a:xfrm>
            <a:off x="7458187" y="394820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긍정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7255635-BFAF-4782-895D-7C86BF59D121}"/>
              </a:ext>
            </a:extLst>
          </p:cNvPr>
          <p:cNvSpPr txBox="1"/>
          <p:nvPr/>
        </p:nvSpPr>
        <p:spPr>
          <a:xfrm>
            <a:off x="7458187" y="442525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부정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D4CC134D-69D4-4C81-B747-2824A972EDCA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7169254" y="4186728"/>
            <a:ext cx="288933" cy="71558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3273DCED-6828-479B-905D-FA123B4E7377}"/>
              </a:ext>
            </a:extLst>
          </p:cNvPr>
          <p:cNvCxnSpPr>
            <a:cxnSpLocks/>
            <a:stCxn id="119" idx="3"/>
            <a:endCxn id="137" idx="1"/>
          </p:cNvCxnSpPr>
          <p:nvPr/>
        </p:nvCxnSpPr>
        <p:spPr>
          <a:xfrm flipV="1">
            <a:off x="7169254" y="4663781"/>
            <a:ext cx="288933" cy="23852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245167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8D97E2-D6DF-4939-A231-E666609BAF20}"/>
              </a:ext>
            </a:extLst>
          </p:cNvPr>
          <p:cNvSpPr/>
          <p:nvPr/>
        </p:nvSpPr>
        <p:spPr>
          <a:xfrm>
            <a:off x="7458188" y="3948199"/>
            <a:ext cx="1143008" cy="954105"/>
          </a:xfrm>
          <a:prstGeom prst="rect">
            <a:avLst/>
          </a:prstGeom>
          <a:solidFill>
            <a:schemeClr val="accent4"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9824E8E-D84A-492F-8D31-70BB4A518AB0}"/>
              </a:ext>
            </a:extLst>
          </p:cNvPr>
          <p:cNvSpPr txBox="1"/>
          <p:nvPr/>
        </p:nvSpPr>
        <p:spPr>
          <a:xfrm>
            <a:off x="7458187" y="394820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긍정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7255635-BFAF-4782-895D-7C86BF59D121}"/>
              </a:ext>
            </a:extLst>
          </p:cNvPr>
          <p:cNvSpPr txBox="1"/>
          <p:nvPr/>
        </p:nvSpPr>
        <p:spPr>
          <a:xfrm>
            <a:off x="7458187" y="442525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부정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D4CC134D-69D4-4C81-B747-2824A972EDCA}"/>
              </a:ext>
            </a:extLst>
          </p:cNvPr>
          <p:cNvCxnSpPr>
            <a:cxnSpLocks/>
            <a:stCxn id="119" idx="3"/>
            <a:endCxn id="136" idx="1"/>
          </p:cNvCxnSpPr>
          <p:nvPr/>
        </p:nvCxnSpPr>
        <p:spPr>
          <a:xfrm flipV="1">
            <a:off x="7169254" y="4186728"/>
            <a:ext cx="288933" cy="71558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3273DCED-6828-479B-905D-FA123B4E7377}"/>
              </a:ext>
            </a:extLst>
          </p:cNvPr>
          <p:cNvCxnSpPr>
            <a:cxnSpLocks/>
            <a:stCxn id="119" idx="3"/>
            <a:endCxn id="137" idx="1"/>
          </p:cNvCxnSpPr>
          <p:nvPr/>
        </p:nvCxnSpPr>
        <p:spPr>
          <a:xfrm flipV="1">
            <a:off x="7169254" y="4663781"/>
            <a:ext cx="288933" cy="23852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DBBB1-8198-4331-93FC-45F083862F7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328ABC-FB3E-453B-9F1E-88696DA45EE6}"/>
              </a:ext>
            </a:extLst>
          </p:cNvPr>
          <p:cNvSpPr txBox="1"/>
          <p:nvPr/>
        </p:nvSpPr>
        <p:spPr>
          <a:xfrm>
            <a:off x="8912350" y="3755840"/>
            <a:ext cx="306375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작품의 독자 반응</a:t>
            </a:r>
            <a:endParaRPr lang="en-US" altLang="ko-KR" sz="2500" b="1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경향 확인 가능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A2806B7-6A95-4125-B339-451F05640034}"/>
              </a:ext>
            </a:extLst>
          </p:cNvPr>
          <p:cNvCxnSpPr>
            <a:cxnSpLocks/>
          </p:cNvCxnSpPr>
          <p:nvPr/>
        </p:nvCxnSpPr>
        <p:spPr>
          <a:xfrm flipH="1">
            <a:off x="8601195" y="4186728"/>
            <a:ext cx="273056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35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1403913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399386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0097340-D82E-4622-AA5D-CE0129313F7F}"/>
              </a:ext>
            </a:extLst>
          </p:cNvPr>
          <p:cNvSpPr txBox="1"/>
          <p:nvPr/>
        </p:nvSpPr>
        <p:spPr>
          <a:xfrm>
            <a:off x="7458187" y="4902308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CD1B68E-45D4-4E0C-9F8C-EF9C02AF91F6}"/>
              </a:ext>
            </a:extLst>
          </p:cNvPr>
          <p:cNvSpPr txBox="1"/>
          <p:nvPr/>
        </p:nvSpPr>
        <p:spPr>
          <a:xfrm>
            <a:off x="7458187" y="537936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스토리</a:t>
            </a:r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7CAD1150-D81A-4788-8DFF-8E3363453BC1}"/>
              </a:ext>
            </a:extLst>
          </p:cNvPr>
          <p:cNvCxnSpPr>
            <a:endCxn id="123" idx="1"/>
          </p:cNvCxnSpPr>
          <p:nvPr/>
        </p:nvCxnSpPr>
        <p:spPr>
          <a:xfrm flipV="1">
            <a:off x="7185130" y="5140835"/>
            <a:ext cx="273057" cy="238527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39DB4BA6-9E89-499B-951F-EEC0E5A492E4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7185130" y="5379362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A4C8FB1-44BD-4183-925A-C29E6F0F0E9B}"/>
              </a:ext>
            </a:extLst>
          </p:cNvPr>
          <p:cNvSpPr txBox="1"/>
          <p:nvPr/>
        </p:nvSpPr>
        <p:spPr>
          <a:xfrm>
            <a:off x="7458187" y="5856415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분위기</a:t>
            </a:r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493D028D-6ECA-4E42-A63C-77E08F5137E4}"/>
              </a:ext>
            </a:extLst>
          </p:cNvPr>
          <p:cNvCxnSpPr>
            <a:cxnSpLocks/>
            <a:stCxn id="120" idx="3"/>
            <a:endCxn id="128" idx="1"/>
          </p:cNvCxnSpPr>
          <p:nvPr/>
        </p:nvCxnSpPr>
        <p:spPr>
          <a:xfrm>
            <a:off x="7169254" y="5379361"/>
            <a:ext cx="288933" cy="715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037647-4293-4036-BA9A-3E3310717687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211556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63646A-0A78-49B6-A931-B43BC7103E73}"/>
              </a:ext>
            </a:extLst>
          </p:cNvPr>
          <p:cNvCxnSpPr>
            <a:cxnSpLocks/>
          </p:cNvCxnSpPr>
          <p:nvPr/>
        </p:nvCxnSpPr>
        <p:spPr>
          <a:xfrm>
            <a:off x="5136776" y="3391648"/>
            <a:ext cx="1918447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테이블, 앉아있는, 실내, 장난감이(가) 표시된 사진&#10;&#10;자동 생성된 설명">
            <a:extLst>
              <a:ext uri="{FF2B5EF4-FFF2-40B4-BE49-F238E27FC236}">
                <a16:creationId xmlns:a16="http://schemas.microsoft.com/office/drawing/2014/main" id="{1BC25F2B-C99F-4635-86BF-AB2FCDCE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r="9363"/>
          <a:stretch/>
        </p:blipFill>
        <p:spPr>
          <a:xfrm>
            <a:off x="1925013" y="2553417"/>
            <a:ext cx="2387012" cy="1754124"/>
          </a:xfrm>
          <a:prstGeom prst="rect">
            <a:avLst/>
          </a:prstGeom>
        </p:spPr>
      </p:pic>
      <p:pic>
        <p:nvPicPr>
          <p:cNvPr id="17" name="그림 16" descr="컵, 테이블, 커피, 실내이(가) 표시된 사진&#10;&#10;자동 생성된 설명">
            <a:extLst>
              <a:ext uri="{FF2B5EF4-FFF2-40B4-BE49-F238E27FC236}">
                <a16:creationId xmlns:a16="http://schemas.microsoft.com/office/drawing/2014/main" id="{ABD0E993-969D-4762-BED9-791EA301E6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/>
          <a:stretch/>
        </p:blipFill>
        <p:spPr>
          <a:xfrm>
            <a:off x="7879974" y="1121286"/>
            <a:ext cx="2387014" cy="1748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E28FAE-6457-44D9-8E28-2A2BE93430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6166" r="-242" b="37933"/>
          <a:stretch/>
        </p:blipFill>
        <p:spPr>
          <a:xfrm>
            <a:off x="7885738" y="3837583"/>
            <a:ext cx="2381250" cy="17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632D85-88CE-4CC8-B869-9BC710EA2A6E}"/>
              </a:ext>
            </a:extLst>
          </p:cNvPr>
          <p:cNvSpPr/>
          <p:nvPr/>
        </p:nvSpPr>
        <p:spPr>
          <a:xfrm>
            <a:off x="7458186" y="4902308"/>
            <a:ext cx="1143009" cy="1431161"/>
          </a:xfrm>
          <a:prstGeom prst="rect">
            <a:avLst/>
          </a:prstGeom>
          <a:solidFill>
            <a:schemeClr val="accent4"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4C8FB1-44BD-4183-925A-C29E6F0F0E9B}"/>
              </a:ext>
            </a:extLst>
          </p:cNvPr>
          <p:cNvSpPr txBox="1"/>
          <p:nvPr/>
        </p:nvSpPr>
        <p:spPr>
          <a:xfrm>
            <a:off x="7458187" y="5856415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분위기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3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45D68C-7EC9-48D6-877C-2BE453EC788E}"/>
              </a:ext>
            </a:extLst>
          </p:cNvPr>
          <p:cNvSpPr txBox="1"/>
          <p:nvPr/>
        </p:nvSpPr>
        <p:spPr>
          <a:xfrm>
            <a:off x="5044040" y="4848448"/>
            <a:ext cx="10139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E3E9C9B-85C2-4FD6-B168-D2AF7DEEC482}"/>
              </a:ext>
            </a:extLst>
          </p:cNvPr>
          <p:cNvCxnSpPr>
            <a:cxnSpLocks/>
          </p:cNvCxnSpPr>
          <p:nvPr/>
        </p:nvCxnSpPr>
        <p:spPr>
          <a:xfrm rot="10800000">
            <a:off x="4644897" y="2377127"/>
            <a:ext cx="383267" cy="27383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DF343-2448-49E1-9A88-FE47D06ADAF8}"/>
              </a:ext>
            </a:extLst>
          </p:cNvPr>
          <p:cNvSpPr txBox="1"/>
          <p:nvPr/>
        </p:nvSpPr>
        <p:spPr>
          <a:xfrm>
            <a:off x="6331055" y="4663781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화수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0F8850-D5D4-4FFC-8D49-04B00DF46BFE}"/>
              </a:ext>
            </a:extLst>
          </p:cNvPr>
          <p:cNvSpPr txBox="1"/>
          <p:nvPr/>
        </p:nvSpPr>
        <p:spPr>
          <a:xfrm>
            <a:off x="6331055" y="5140834"/>
            <a:ext cx="838199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3F00661-0C49-4114-B7BA-DF9F9CA7584E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6057998" y="4902308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BE2A4473-CFDE-4F6F-92AD-C5ECEB76F14B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6057998" y="5140835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0097340-D82E-4622-AA5D-CE0129313F7F}"/>
              </a:ext>
            </a:extLst>
          </p:cNvPr>
          <p:cNvSpPr txBox="1"/>
          <p:nvPr/>
        </p:nvSpPr>
        <p:spPr>
          <a:xfrm>
            <a:off x="7458187" y="4902308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CD1B68E-45D4-4E0C-9F8C-EF9C02AF91F6}"/>
              </a:ext>
            </a:extLst>
          </p:cNvPr>
          <p:cNvSpPr txBox="1"/>
          <p:nvPr/>
        </p:nvSpPr>
        <p:spPr>
          <a:xfrm>
            <a:off x="7458187" y="5379361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스토리</a:t>
            </a:r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7CAD1150-D81A-4788-8DFF-8E3363453BC1}"/>
              </a:ext>
            </a:extLst>
          </p:cNvPr>
          <p:cNvCxnSpPr>
            <a:endCxn id="123" idx="1"/>
          </p:cNvCxnSpPr>
          <p:nvPr/>
        </p:nvCxnSpPr>
        <p:spPr>
          <a:xfrm flipV="1">
            <a:off x="7185130" y="5140835"/>
            <a:ext cx="273057" cy="238527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39DB4BA6-9E89-499B-951F-EEC0E5A492E4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7185130" y="5379362"/>
            <a:ext cx="273057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493D028D-6ECA-4E42-A63C-77E08F5137E4}"/>
              </a:ext>
            </a:extLst>
          </p:cNvPr>
          <p:cNvCxnSpPr>
            <a:cxnSpLocks/>
            <a:stCxn id="120" idx="3"/>
            <a:endCxn id="128" idx="1"/>
          </p:cNvCxnSpPr>
          <p:nvPr/>
        </p:nvCxnSpPr>
        <p:spPr>
          <a:xfrm>
            <a:off x="7169254" y="5379361"/>
            <a:ext cx="288933" cy="715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DAB484-AE5E-4D4F-B986-CECBD8ED1D6B}"/>
              </a:ext>
            </a:extLst>
          </p:cNvPr>
          <p:cNvCxnSpPr>
            <a:cxnSpLocks/>
          </p:cNvCxnSpPr>
          <p:nvPr/>
        </p:nvCxnSpPr>
        <p:spPr>
          <a:xfrm>
            <a:off x="3320823" y="1580970"/>
            <a:ext cx="315464" cy="7961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BC235B1-7D5E-46F8-B0FA-2C9D18CF7E0A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9519F-DA09-42FD-B82A-3E7901E23784}"/>
              </a:ext>
            </a:extLst>
          </p:cNvPr>
          <p:cNvSpPr txBox="1"/>
          <p:nvPr/>
        </p:nvSpPr>
        <p:spPr>
          <a:xfrm>
            <a:off x="8874251" y="4902308"/>
            <a:ext cx="157887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분석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76184C-7A9E-4868-82B6-B3F0EEFF537C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8601195" y="5140835"/>
            <a:ext cx="273056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48E4739-0EE9-4A04-B0AE-1457D49A9BA1}"/>
              </a:ext>
            </a:extLst>
          </p:cNvPr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</p:spTree>
    <p:extLst>
      <p:ext uri="{BB962C8B-B14F-4D97-AF65-F5344CB8AC3E}">
        <p14:creationId xmlns:p14="http://schemas.microsoft.com/office/powerpoint/2010/main" val="3583200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7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551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44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356416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356416" y="166709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356416" y="2653168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356416" y="3610433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356416" y="462382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356416" y="5641863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913278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913278" y="1581043"/>
            <a:ext cx="443139" cy="324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913278" y="1581043"/>
            <a:ext cx="443139" cy="13106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913278" y="1581042"/>
            <a:ext cx="443139" cy="22679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3278" y="1581043"/>
            <a:ext cx="443139" cy="328131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4913278" y="1581042"/>
            <a:ext cx="443139" cy="42993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D6779E-838B-4259-9CB0-5760D03A24AC}"/>
              </a:ext>
            </a:extLst>
          </p:cNvPr>
          <p:cNvSpPr txBox="1"/>
          <p:nvPr/>
        </p:nvSpPr>
        <p:spPr>
          <a:xfrm>
            <a:off x="7592793" y="617224"/>
            <a:ext cx="2647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웹의 접근성 제한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F3077-EF03-48BE-BA60-16832CF6C419}"/>
              </a:ext>
            </a:extLst>
          </p:cNvPr>
          <p:cNvSpPr txBox="1"/>
          <p:nvPr/>
        </p:nvSpPr>
        <p:spPr>
          <a:xfrm>
            <a:off x="7592793" y="1094276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408FE7-7E95-42EF-82A1-759A4246A7C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319736" y="801890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9D918E-CC2A-4822-8584-98F376D5A85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320870" y="1040416"/>
            <a:ext cx="271923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C18394-43AA-4455-921E-62EB58995E2A}"/>
              </a:ext>
            </a:extLst>
          </p:cNvPr>
          <p:cNvSpPr txBox="1"/>
          <p:nvPr/>
        </p:nvSpPr>
        <p:spPr>
          <a:xfrm>
            <a:off x="7592793" y="151123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장르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ACD21-E623-4143-928A-9577B16E152E}"/>
              </a:ext>
            </a:extLst>
          </p:cNvPr>
          <p:cNvSpPr txBox="1"/>
          <p:nvPr/>
        </p:nvSpPr>
        <p:spPr>
          <a:xfrm>
            <a:off x="7592793" y="198828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1226759-80ED-4208-B614-8AEB38397E8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700386" y="1695903"/>
            <a:ext cx="892407" cy="209720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9DF72D-D35F-4038-AAB7-537F2053622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0386" y="1905623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B57116E-14CB-4C85-82D2-32CAA98274BF}"/>
              </a:ext>
            </a:extLst>
          </p:cNvPr>
          <p:cNvSpPr txBox="1"/>
          <p:nvPr/>
        </p:nvSpPr>
        <p:spPr>
          <a:xfrm>
            <a:off x="7592792" y="2442856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D36945-6FB0-47EE-AA79-79F8E195F3EE}"/>
              </a:ext>
            </a:extLst>
          </p:cNvPr>
          <p:cNvSpPr txBox="1"/>
          <p:nvPr/>
        </p:nvSpPr>
        <p:spPr>
          <a:xfrm>
            <a:off x="7592793" y="2919908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A35EA0-1979-4B8B-A577-25FCBEEA8D8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700386" y="2627522"/>
            <a:ext cx="892406" cy="20972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A1E54A1-3D52-4C07-A8DD-87AEA04AE5CF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700386" y="2837242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966487-F3A9-4F09-AE49-72B609C29514}"/>
              </a:ext>
            </a:extLst>
          </p:cNvPr>
          <p:cNvSpPr txBox="1"/>
          <p:nvPr/>
        </p:nvSpPr>
        <p:spPr>
          <a:xfrm>
            <a:off x="7592792" y="3374475"/>
            <a:ext cx="47906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회수별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리뷰가 전체 리뷰에 포함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E113CD-1292-43E0-B7C2-8EEDC439DB7B}"/>
              </a:ext>
            </a:extLst>
          </p:cNvPr>
          <p:cNvSpPr txBox="1"/>
          <p:nvPr/>
        </p:nvSpPr>
        <p:spPr>
          <a:xfrm>
            <a:off x="7592793" y="3851527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3A3D44F-E51A-47FC-A37B-06F46FF08A9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319736" y="3559141"/>
            <a:ext cx="273056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29FC2E0-A0A4-4C33-9175-FA6B03CBD67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319736" y="3768860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1B03832-6824-4F42-BFB6-7F63B4862735}"/>
              </a:ext>
            </a:extLst>
          </p:cNvPr>
          <p:cNvSpPr txBox="1"/>
          <p:nvPr/>
        </p:nvSpPr>
        <p:spPr>
          <a:xfrm>
            <a:off x="7592793" y="443748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단독작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45D089-EC73-4E6C-BF50-15501226028D}"/>
              </a:ext>
            </a:extLst>
          </p:cNvPr>
          <p:cNvSpPr txBox="1"/>
          <p:nvPr/>
        </p:nvSpPr>
        <p:spPr>
          <a:xfrm>
            <a:off x="7592793" y="491453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AC4BD20-1724-44FF-8648-18C4F5F1167E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7319736" y="4622153"/>
            <a:ext cx="273057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5923C854-6BE6-4C57-84D7-29E1AF46F835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319736" y="4831872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4BFCFD7-6B64-4793-925A-798EB3CE052D}"/>
              </a:ext>
            </a:extLst>
          </p:cNvPr>
          <p:cNvSpPr txBox="1"/>
          <p:nvPr/>
        </p:nvSpPr>
        <p:spPr>
          <a:xfrm>
            <a:off x="7592793" y="5868645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66CD047-6A83-446A-A390-46F3E56A7F18}"/>
              </a:ext>
            </a:extLst>
          </p:cNvPr>
          <p:cNvCxnSpPr>
            <a:cxnSpLocks/>
          </p:cNvCxnSpPr>
          <p:nvPr/>
        </p:nvCxnSpPr>
        <p:spPr>
          <a:xfrm flipV="1">
            <a:off x="6710114" y="5576259"/>
            <a:ext cx="892407" cy="30413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1CFA57F0-33DD-4A7A-9C6A-6C8FBB829E4F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700386" y="5880390"/>
            <a:ext cx="892407" cy="17292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191BC2-E6F9-4296-986F-23EE9C8AED33}"/>
              </a:ext>
            </a:extLst>
          </p:cNvPr>
          <p:cNvSpPr/>
          <p:nvPr/>
        </p:nvSpPr>
        <p:spPr>
          <a:xfrm>
            <a:off x="9692668" y="617223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불가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D5B1A-98D8-4FA9-A4F5-5EBBB13F0E2C}"/>
              </a:ext>
            </a:extLst>
          </p:cNvPr>
          <p:cNvSpPr txBox="1"/>
          <p:nvPr/>
        </p:nvSpPr>
        <p:spPr>
          <a:xfrm>
            <a:off x="9878844" y="1108745"/>
            <a:ext cx="17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51FB1-DDF3-4819-A76E-1E518DE8752A}"/>
              </a:ext>
            </a:extLst>
          </p:cNvPr>
          <p:cNvSpPr txBox="1"/>
          <p:nvPr/>
        </p:nvSpPr>
        <p:spPr>
          <a:xfrm>
            <a:off x="9903183" y="1536279"/>
            <a:ext cx="9123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211654-0B16-4CA8-8E1B-A296549F1F53}"/>
              </a:ext>
            </a:extLst>
          </p:cNvPr>
          <p:cNvSpPr/>
          <p:nvPr/>
        </p:nvSpPr>
        <p:spPr>
          <a:xfrm>
            <a:off x="9940386" y="1952777"/>
            <a:ext cx="1535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 로맨스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6AD57C-0ABD-4866-996C-ADA2F08DD803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8834379" y="2137443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31D1F0A-C885-4E2C-86FD-FF8637EBDA4A}"/>
              </a:ext>
            </a:extLst>
          </p:cNvPr>
          <p:cNvSpPr txBox="1"/>
          <p:nvPr/>
        </p:nvSpPr>
        <p:spPr>
          <a:xfrm>
            <a:off x="9878586" y="2922581"/>
            <a:ext cx="6252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BL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04B88B4-1DA9-4AF7-8246-98526A9FF7D8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8869890" y="3104574"/>
            <a:ext cx="1008696" cy="26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837874C-0B97-4123-BB0A-64AA25D599F0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8816624" y="1278942"/>
            <a:ext cx="1086559" cy="4420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D9CA1EC-DDD1-4788-A4BA-FFEB757FD197}"/>
              </a:ext>
            </a:extLst>
          </p:cNvPr>
          <p:cNvSpPr txBox="1"/>
          <p:nvPr/>
        </p:nvSpPr>
        <p:spPr>
          <a:xfrm>
            <a:off x="9914827" y="3840819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27A10-2746-4FB2-87E5-3A6AF852E19C}"/>
              </a:ext>
            </a:extLst>
          </p:cNvPr>
          <p:cNvSpPr txBox="1"/>
          <p:nvPr/>
        </p:nvSpPr>
        <p:spPr>
          <a:xfrm>
            <a:off x="9963447" y="4249725"/>
            <a:ext cx="13867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현대판타지</a:t>
            </a: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E95CB6A-45F3-4806-97A2-07544B47EF43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8869890" y="4036193"/>
            <a:ext cx="1093557" cy="39819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926D0E3E-687F-41AE-B97B-8C0FB38641A5}"/>
              </a:ext>
            </a:extLst>
          </p:cNvPr>
          <p:cNvSpPr txBox="1"/>
          <p:nvPr/>
        </p:nvSpPr>
        <p:spPr>
          <a:xfrm>
            <a:off x="9975897" y="4619057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6E5256-69D2-4CFA-A2B0-DCA118802F91}"/>
              </a:ext>
            </a:extLst>
          </p:cNvPr>
          <p:cNvSpPr txBox="1"/>
          <p:nvPr/>
        </p:nvSpPr>
        <p:spPr>
          <a:xfrm>
            <a:off x="9872552" y="5015442"/>
            <a:ext cx="9922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</a:t>
            </a:r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0262B93-A2C9-4617-8240-EEE4C5E8C712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8869890" y="5099205"/>
            <a:ext cx="1002662" cy="100903"/>
          </a:xfrm>
          <a:prstGeom prst="bentConnector3">
            <a:avLst>
              <a:gd name="adj1" fmla="val 5388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CF31DC67-76F4-45C4-BA89-D30BB9CD5CB4}"/>
              </a:ext>
            </a:extLst>
          </p:cNvPr>
          <p:cNvCxnSpPr>
            <a:cxnSpLocks/>
          </p:cNvCxnSpPr>
          <p:nvPr/>
        </p:nvCxnSpPr>
        <p:spPr>
          <a:xfrm flipV="1">
            <a:off x="8869890" y="4813755"/>
            <a:ext cx="1086558" cy="2854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2A26B74-9C29-4EF5-BE8E-3036609C484F}"/>
              </a:ext>
            </a:extLst>
          </p:cNvPr>
          <p:cNvSpPr txBox="1"/>
          <p:nvPr/>
        </p:nvSpPr>
        <p:spPr>
          <a:xfrm>
            <a:off x="7592792" y="5369104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4C910B2-DFE9-4D11-9389-8CF242B7F2B6}"/>
              </a:ext>
            </a:extLst>
          </p:cNvPr>
          <p:cNvSpPr txBox="1"/>
          <p:nvPr/>
        </p:nvSpPr>
        <p:spPr>
          <a:xfrm>
            <a:off x="9804451" y="5861055"/>
            <a:ext cx="837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무협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3B61E2-EC13-4DB9-B92B-D32B0B255398}"/>
              </a:ext>
            </a:extLst>
          </p:cNvPr>
          <p:cNvSpPr txBox="1"/>
          <p:nvPr/>
        </p:nvSpPr>
        <p:spPr>
          <a:xfrm>
            <a:off x="9940386" y="6253969"/>
            <a:ext cx="9374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49D2B4D8-8333-4BFB-9F1F-93DD069D7B15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401316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0D1CF62-1155-49D0-AFF7-256373254C83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9585622" y="801889"/>
            <a:ext cx="10704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771663CD-4E44-46A8-B779-0C5AE2943988}"/>
              </a:ext>
            </a:extLst>
          </p:cNvPr>
          <p:cNvCxnSpPr>
            <a:cxnSpLocks/>
          </p:cNvCxnSpPr>
          <p:nvPr/>
        </p:nvCxnSpPr>
        <p:spPr>
          <a:xfrm>
            <a:off x="8816624" y="1269214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3CEE7107-A9CF-45AF-8996-37CE791CBF2A}"/>
              </a:ext>
            </a:extLst>
          </p:cNvPr>
          <p:cNvCxnSpPr>
            <a:cxnSpLocks/>
          </p:cNvCxnSpPr>
          <p:nvPr/>
        </p:nvCxnSpPr>
        <p:spPr>
          <a:xfrm>
            <a:off x="8901227" y="4032551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B7F510-F8D9-4487-8F11-CA1BBEF2E0D6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43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356416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356416" y="166709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356416" y="2653168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356416" y="3610433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356416" y="462382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356416" y="5641863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913278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913278" y="1581043"/>
            <a:ext cx="443139" cy="324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913278" y="1581043"/>
            <a:ext cx="443139" cy="13106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913278" y="1581042"/>
            <a:ext cx="443139" cy="22679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3278" y="1581043"/>
            <a:ext cx="443139" cy="328131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4913278" y="1581042"/>
            <a:ext cx="443139" cy="42993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D6779E-838B-4259-9CB0-5760D03A24AC}"/>
              </a:ext>
            </a:extLst>
          </p:cNvPr>
          <p:cNvSpPr txBox="1"/>
          <p:nvPr/>
        </p:nvSpPr>
        <p:spPr>
          <a:xfrm>
            <a:off x="7592793" y="617224"/>
            <a:ext cx="2647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웹의 접근성 제한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F3077-EF03-48BE-BA60-16832CF6C419}"/>
              </a:ext>
            </a:extLst>
          </p:cNvPr>
          <p:cNvSpPr txBox="1"/>
          <p:nvPr/>
        </p:nvSpPr>
        <p:spPr>
          <a:xfrm>
            <a:off x="7592793" y="1094276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408FE7-7E95-42EF-82A1-759A4246A7C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319736" y="801890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9D918E-CC2A-4822-8584-98F376D5A85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320870" y="1040416"/>
            <a:ext cx="271923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C18394-43AA-4455-921E-62EB58995E2A}"/>
              </a:ext>
            </a:extLst>
          </p:cNvPr>
          <p:cNvSpPr txBox="1"/>
          <p:nvPr/>
        </p:nvSpPr>
        <p:spPr>
          <a:xfrm>
            <a:off x="7592793" y="151123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장르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ACD21-E623-4143-928A-9577B16E152E}"/>
              </a:ext>
            </a:extLst>
          </p:cNvPr>
          <p:cNvSpPr txBox="1"/>
          <p:nvPr/>
        </p:nvSpPr>
        <p:spPr>
          <a:xfrm>
            <a:off x="7592793" y="198828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1226759-80ED-4208-B614-8AEB38397E8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700386" y="1695903"/>
            <a:ext cx="892407" cy="209720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9DF72D-D35F-4038-AAB7-537F2053622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0386" y="1905623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B57116E-14CB-4C85-82D2-32CAA98274BF}"/>
              </a:ext>
            </a:extLst>
          </p:cNvPr>
          <p:cNvSpPr txBox="1"/>
          <p:nvPr/>
        </p:nvSpPr>
        <p:spPr>
          <a:xfrm>
            <a:off x="7592792" y="2442856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D36945-6FB0-47EE-AA79-79F8E195F3EE}"/>
              </a:ext>
            </a:extLst>
          </p:cNvPr>
          <p:cNvSpPr txBox="1"/>
          <p:nvPr/>
        </p:nvSpPr>
        <p:spPr>
          <a:xfrm>
            <a:off x="7592793" y="2919908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A35EA0-1979-4B8B-A577-25FCBEEA8D8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700386" y="2627522"/>
            <a:ext cx="892406" cy="20972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A1E54A1-3D52-4C07-A8DD-87AEA04AE5CF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700386" y="2837242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966487-F3A9-4F09-AE49-72B609C29514}"/>
              </a:ext>
            </a:extLst>
          </p:cNvPr>
          <p:cNvSpPr txBox="1"/>
          <p:nvPr/>
        </p:nvSpPr>
        <p:spPr>
          <a:xfrm>
            <a:off x="7592792" y="3374475"/>
            <a:ext cx="47906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회수별</a:t>
            </a:r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리뷰가 전체 리뷰에 포함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E113CD-1292-43E0-B7C2-8EEDC439DB7B}"/>
              </a:ext>
            </a:extLst>
          </p:cNvPr>
          <p:cNvSpPr txBox="1"/>
          <p:nvPr/>
        </p:nvSpPr>
        <p:spPr>
          <a:xfrm>
            <a:off x="7592793" y="3851527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3A3D44F-E51A-47FC-A37B-06F46FF08A9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319736" y="3559141"/>
            <a:ext cx="273056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29FC2E0-A0A4-4C33-9175-FA6B03CBD67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319736" y="3768860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1B03832-6824-4F42-BFB6-7F63B4862735}"/>
              </a:ext>
            </a:extLst>
          </p:cNvPr>
          <p:cNvSpPr txBox="1"/>
          <p:nvPr/>
        </p:nvSpPr>
        <p:spPr>
          <a:xfrm>
            <a:off x="7592793" y="443748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</a:t>
            </a:r>
            <a:r>
              <a:rPr lang="ko-KR" altLang="en-US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단독작</a:t>
            </a:r>
            <a:endParaRPr lang="ko-KR" altLang="en-US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45D089-EC73-4E6C-BF50-15501226028D}"/>
              </a:ext>
            </a:extLst>
          </p:cNvPr>
          <p:cNvSpPr txBox="1"/>
          <p:nvPr/>
        </p:nvSpPr>
        <p:spPr>
          <a:xfrm>
            <a:off x="7592793" y="491453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AC4BD20-1724-44FF-8648-18C4F5F1167E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7319736" y="4622153"/>
            <a:ext cx="273057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5923C854-6BE6-4C57-84D7-29E1AF46F835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319736" y="4831872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4BFCFD7-6B64-4793-925A-798EB3CE052D}"/>
              </a:ext>
            </a:extLst>
          </p:cNvPr>
          <p:cNvSpPr txBox="1"/>
          <p:nvPr/>
        </p:nvSpPr>
        <p:spPr>
          <a:xfrm>
            <a:off x="7592793" y="5868645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66CD047-6A83-446A-A390-46F3E56A7F18}"/>
              </a:ext>
            </a:extLst>
          </p:cNvPr>
          <p:cNvCxnSpPr>
            <a:cxnSpLocks/>
          </p:cNvCxnSpPr>
          <p:nvPr/>
        </p:nvCxnSpPr>
        <p:spPr>
          <a:xfrm flipV="1">
            <a:off x="6710114" y="5576259"/>
            <a:ext cx="892407" cy="30413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1CFA57F0-33DD-4A7A-9C6A-6C8FBB829E4F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700386" y="5880390"/>
            <a:ext cx="892407" cy="17292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191BC2-E6F9-4296-986F-23EE9C8AED33}"/>
              </a:ext>
            </a:extLst>
          </p:cNvPr>
          <p:cNvSpPr/>
          <p:nvPr/>
        </p:nvSpPr>
        <p:spPr>
          <a:xfrm>
            <a:off x="9692668" y="617223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불가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D5B1A-98D8-4FA9-A4F5-5EBBB13F0E2C}"/>
              </a:ext>
            </a:extLst>
          </p:cNvPr>
          <p:cNvSpPr txBox="1"/>
          <p:nvPr/>
        </p:nvSpPr>
        <p:spPr>
          <a:xfrm>
            <a:off x="9878844" y="1108745"/>
            <a:ext cx="17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51FB1-DDF3-4819-A76E-1E518DE8752A}"/>
              </a:ext>
            </a:extLst>
          </p:cNvPr>
          <p:cNvSpPr txBox="1"/>
          <p:nvPr/>
        </p:nvSpPr>
        <p:spPr>
          <a:xfrm>
            <a:off x="9903183" y="1536279"/>
            <a:ext cx="9123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211654-0B16-4CA8-8E1B-A296549F1F53}"/>
              </a:ext>
            </a:extLst>
          </p:cNvPr>
          <p:cNvSpPr/>
          <p:nvPr/>
        </p:nvSpPr>
        <p:spPr>
          <a:xfrm>
            <a:off x="9940386" y="1952777"/>
            <a:ext cx="1535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 로맨스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6AD57C-0ABD-4866-996C-ADA2F08DD803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8834379" y="2137443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31D1F0A-C885-4E2C-86FD-FF8637EBDA4A}"/>
              </a:ext>
            </a:extLst>
          </p:cNvPr>
          <p:cNvSpPr txBox="1"/>
          <p:nvPr/>
        </p:nvSpPr>
        <p:spPr>
          <a:xfrm>
            <a:off x="9878586" y="2922581"/>
            <a:ext cx="6252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BL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04B88B4-1DA9-4AF7-8246-98526A9FF7D8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8869890" y="3104574"/>
            <a:ext cx="1008696" cy="26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837874C-0B97-4123-BB0A-64AA25D599F0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8816624" y="1278942"/>
            <a:ext cx="1086559" cy="4420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D9CA1EC-DDD1-4788-A4BA-FFEB757FD197}"/>
              </a:ext>
            </a:extLst>
          </p:cNvPr>
          <p:cNvSpPr txBox="1"/>
          <p:nvPr/>
        </p:nvSpPr>
        <p:spPr>
          <a:xfrm>
            <a:off x="9914827" y="3840819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27A10-2746-4FB2-87E5-3A6AF852E19C}"/>
              </a:ext>
            </a:extLst>
          </p:cNvPr>
          <p:cNvSpPr txBox="1"/>
          <p:nvPr/>
        </p:nvSpPr>
        <p:spPr>
          <a:xfrm>
            <a:off x="9963447" y="4249725"/>
            <a:ext cx="13867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현대판타지</a:t>
            </a: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E95CB6A-45F3-4806-97A2-07544B47EF43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8869890" y="4036193"/>
            <a:ext cx="1093557" cy="39819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926D0E3E-687F-41AE-B97B-8C0FB38641A5}"/>
              </a:ext>
            </a:extLst>
          </p:cNvPr>
          <p:cNvSpPr txBox="1"/>
          <p:nvPr/>
        </p:nvSpPr>
        <p:spPr>
          <a:xfrm>
            <a:off x="9975897" y="4619057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6E5256-69D2-4CFA-A2B0-DCA118802F91}"/>
              </a:ext>
            </a:extLst>
          </p:cNvPr>
          <p:cNvSpPr txBox="1"/>
          <p:nvPr/>
        </p:nvSpPr>
        <p:spPr>
          <a:xfrm>
            <a:off x="9872552" y="5015442"/>
            <a:ext cx="9922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</a:t>
            </a:r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0262B93-A2C9-4617-8240-EEE4C5E8C712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8869890" y="5099205"/>
            <a:ext cx="1002662" cy="100903"/>
          </a:xfrm>
          <a:prstGeom prst="bentConnector3">
            <a:avLst>
              <a:gd name="adj1" fmla="val 5388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CF31DC67-76F4-45C4-BA89-D30BB9CD5CB4}"/>
              </a:ext>
            </a:extLst>
          </p:cNvPr>
          <p:cNvCxnSpPr>
            <a:cxnSpLocks/>
          </p:cNvCxnSpPr>
          <p:nvPr/>
        </p:nvCxnSpPr>
        <p:spPr>
          <a:xfrm flipV="1">
            <a:off x="8869890" y="4813755"/>
            <a:ext cx="1086558" cy="2854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2A26B74-9C29-4EF5-BE8E-3036609C484F}"/>
              </a:ext>
            </a:extLst>
          </p:cNvPr>
          <p:cNvSpPr txBox="1"/>
          <p:nvPr/>
        </p:nvSpPr>
        <p:spPr>
          <a:xfrm>
            <a:off x="7592792" y="5369104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4C910B2-DFE9-4D11-9389-8CF242B7F2B6}"/>
              </a:ext>
            </a:extLst>
          </p:cNvPr>
          <p:cNvSpPr txBox="1"/>
          <p:nvPr/>
        </p:nvSpPr>
        <p:spPr>
          <a:xfrm>
            <a:off x="9804451" y="5861055"/>
            <a:ext cx="837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무협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3B61E2-EC13-4DB9-B92B-D32B0B255398}"/>
              </a:ext>
            </a:extLst>
          </p:cNvPr>
          <p:cNvSpPr txBox="1"/>
          <p:nvPr/>
        </p:nvSpPr>
        <p:spPr>
          <a:xfrm>
            <a:off x="9940386" y="6253969"/>
            <a:ext cx="9374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49D2B4D8-8333-4BFB-9F1F-93DD069D7B15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401316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0D1CF62-1155-49D0-AFF7-256373254C83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9585622" y="801889"/>
            <a:ext cx="10704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771663CD-4E44-46A8-B779-0C5AE2943988}"/>
              </a:ext>
            </a:extLst>
          </p:cNvPr>
          <p:cNvCxnSpPr>
            <a:cxnSpLocks/>
          </p:cNvCxnSpPr>
          <p:nvPr/>
        </p:nvCxnSpPr>
        <p:spPr>
          <a:xfrm>
            <a:off x="8816624" y="1269214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3CEE7107-A9CF-45AF-8996-37CE791CBF2A}"/>
              </a:ext>
            </a:extLst>
          </p:cNvPr>
          <p:cNvCxnSpPr>
            <a:cxnSpLocks/>
          </p:cNvCxnSpPr>
          <p:nvPr/>
        </p:nvCxnSpPr>
        <p:spPr>
          <a:xfrm>
            <a:off x="8901227" y="4032551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B7F510-F8D9-4487-8F11-CA1BBEF2E0D6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2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356416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356416" y="166709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356416" y="2653168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356416" y="3610433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356416" y="462382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356416" y="5641863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913278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913278" y="1581043"/>
            <a:ext cx="443139" cy="324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913278" y="1581043"/>
            <a:ext cx="443139" cy="13106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913278" y="1581042"/>
            <a:ext cx="443139" cy="22679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3278" y="1581043"/>
            <a:ext cx="443139" cy="328131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4913278" y="1581042"/>
            <a:ext cx="443139" cy="42993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D6779E-838B-4259-9CB0-5760D03A24AC}"/>
              </a:ext>
            </a:extLst>
          </p:cNvPr>
          <p:cNvSpPr txBox="1"/>
          <p:nvPr/>
        </p:nvSpPr>
        <p:spPr>
          <a:xfrm>
            <a:off x="7592793" y="617224"/>
            <a:ext cx="2647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웹의 접근성 제한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F3077-EF03-48BE-BA60-16832CF6C419}"/>
              </a:ext>
            </a:extLst>
          </p:cNvPr>
          <p:cNvSpPr txBox="1"/>
          <p:nvPr/>
        </p:nvSpPr>
        <p:spPr>
          <a:xfrm>
            <a:off x="7592793" y="1094276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408FE7-7E95-42EF-82A1-759A4246A7C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319736" y="801890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9D918E-CC2A-4822-8584-98F376D5A85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320870" y="1040416"/>
            <a:ext cx="271923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C18394-43AA-4455-921E-62EB58995E2A}"/>
              </a:ext>
            </a:extLst>
          </p:cNvPr>
          <p:cNvSpPr txBox="1"/>
          <p:nvPr/>
        </p:nvSpPr>
        <p:spPr>
          <a:xfrm>
            <a:off x="7592793" y="151123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장르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ACD21-E623-4143-928A-9577B16E152E}"/>
              </a:ext>
            </a:extLst>
          </p:cNvPr>
          <p:cNvSpPr txBox="1"/>
          <p:nvPr/>
        </p:nvSpPr>
        <p:spPr>
          <a:xfrm>
            <a:off x="7592793" y="198828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1226759-80ED-4208-B614-8AEB38397E8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700386" y="1695903"/>
            <a:ext cx="892407" cy="209720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9DF72D-D35F-4038-AAB7-537F2053622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0386" y="1905623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B57116E-14CB-4C85-82D2-32CAA98274BF}"/>
              </a:ext>
            </a:extLst>
          </p:cNvPr>
          <p:cNvSpPr txBox="1"/>
          <p:nvPr/>
        </p:nvSpPr>
        <p:spPr>
          <a:xfrm>
            <a:off x="7592792" y="2442856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D36945-6FB0-47EE-AA79-79F8E195F3EE}"/>
              </a:ext>
            </a:extLst>
          </p:cNvPr>
          <p:cNvSpPr txBox="1"/>
          <p:nvPr/>
        </p:nvSpPr>
        <p:spPr>
          <a:xfrm>
            <a:off x="7592793" y="2919908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A35EA0-1979-4B8B-A577-25FCBEEA8D8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700386" y="2627522"/>
            <a:ext cx="892406" cy="20972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A1E54A1-3D52-4C07-A8DD-87AEA04AE5CF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700386" y="2837242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966487-F3A9-4F09-AE49-72B609C29514}"/>
              </a:ext>
            </a:extLst>
          </p:cNvPr>
          <p:cNvSpPr txBox="1"/>
          <p:nvPr/>
        </p:nvSpPr>
        <p:spPr>
          <a:xfrm>
            <a:off x="7592792" y="3374475"/>
            <a:ext cx="47906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회수별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리뷰가 전체 리뷰에 포함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E113CD-1292-43E0-B7C2-8EEDC439DB7B}"/>
              </a:ext>
            </a:extLst>
          </p:cNvPr>
          <p:cNvSpPr txBox="1"/>
          <p:nvPr/>
        </p:nvSpPr>
        <p:spPr>
          <a:xfrm>
            <a:off x="7592793" y="3851527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3A3D44F-E51A-47FC-A37B-06F46FF08A9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319736" y="3559141"/>
            <a:ext cx="273056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29FC2E0-A0A4-4C33-9175-FA6B03CBD67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319736" y="3768860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1B03832-6824-4F42-BFB6-7F63B4862735}"/>
              </a:ext>
            </a:extLst>
          </p:cNvPr>
          <p:cNvSpPr txBox="1"/>
          <p:nvPr/>
        </p:nvSpPr>
        <p:spPr>
          <a:xfrm>
            <a:off x="7592793" y="443748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단독작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45D089-EC73-4E6C-BF50-15501226028D}"/>
              </a:ext>
            </a:extLst>
          </p:cNvPr>
          <p:cNvSpPr txBox="1"/>
          <p:nvPr/>
        </p:nvSpPr>
        <p:spPr>
          <a:xfrm>
            <a:off x="7592793" y="491453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AC4BD20-1724-44FF-8648-18C4F5F1167E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7319736" y="4622153"/>
            <a:ext cx="273057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5923C854-6BE6-4C57-84D7-29E1AF46F835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319736" y="4831872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4BFCFD7-6B64-4793-925A-798EB3CE052D}"/>
              </a:ext>
            </a:extLst>
          </p:cNvPr>
          <p:cNvSpPr txBox="1"/>
          <p:nvPr/>
        </p:nvSpPr>
        <p:spPr>
          <a:xfrm>
            <a:off x="7592793" y="5868645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66CD047-6A83-446A-A390-46F3E56A7F18}"/>
              </a:ext>
            </a:extLst>
          </p:cNvPr>
          <p:cNvCxnSpPr>
            <a:cxnSpLocks/>
          </p:cNvCxnSpPr>
          <p:nvPr/>
        </p:nvCxnSpPr>
        <p:spPr>
          <a:xfrm flipV="1">
            <a:off x="6710114" y="5576259"/>
            <a:ext cx="892407" cy="30413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1CFA57F0-33DD-4A7A-9C6A-6C8FBB829E4F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700386" y="5880390"/>
            <a:ext cx="892407" cy="17292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191BC2-E6F9-4296-986F-23EE9C8AED33}"/>
              </a:ext>
            </a:extLst>
          </p:cNvPr>
          <p:cNvSpPr/>
          <p:nvPr/>
        </p:nvSpPr>
        <p:spPr>
          <a:xfrm>
            <a:off x="9692668" y="617223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불가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D5B1A-98D8-4FA9-A4F5-5EBBB13F0E2C}"/>
              </a:ext>
            </a:extLst>
          </p:cNvPr>
          <p:cNvSpPr txBox="1"/>
          <p:nvPr/>
        </p:nvSpPr>
        <p:spPr>
          <a:xfrm>
            <a:off x="9878844" y="1108745"/>
            <a:ext cx="17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51FB1-DDF3-4819-A76E-1E518DE8752A}"/>
              </a:ext>
            </a:extLst>
          </p:cNvPr>
          <p:cNvSpPr txBox="1"/>
          <p:nvPr/>
        </p:nvSpPr>
        <p:spPr>
          <a:xfrm>
            <a:off x="9903183" y="1536279"/>
            <a:ext cx="9123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211654-0B16-4CA8-8E1B-A296549F1F53}"/>
              </a:ext>
            </a:extLst>
          </p:cNvPr>
          <p:cNvSpPr/>
          <p:nvPr/>
        </p:nvSpPr>
        <p:spPr>
          <a:xfrm>
            <a:off x="9940386" y="1952777"/>
            <a:ext cx="1535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 로맨스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6AD57C-0ABD-4866-996C-ADA2F08DD803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8834379" y="2137443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31D1F0A-C885-4E2C-86FD-FF8637EBDA4A}"/>
              </a:ext>
            </a:extLst>
          </p:cNvPr>
          <p:cNvSpPr txBox="1"/>
          <p:nvPr/>
        </p:nvSpPr>
        <p:spPr>
          <a:xfrm>
            <a:off x="9878586" y="2922581"/>
            <a:ext cx="6252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BL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04B88B4-1DA9-4AF7-8246-98526A9FF7D8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8869890" y="3104574"/>
            <a:ext cx="1008696" cy="26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837874C-0B97-4123-BB0A-64AA25D599F0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8816624" y="1278942"/>
            <a:ext cx="1086559" cy="4420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D9CA1EC-DDD1-4788-A4BA-FFEB757FD197}"/>
              </a:ext>
            </a:extLst>
          </p:cNvPr>
          <p:cNvSpPr txBox="1"/>
          <p:nvPr/>
        </p:nvSpPr>
        <p:spPr>
          <a:xfrm>
            <a:off x="9914827" y="3840819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27A10-2746-4FB2-87E5-3A6AF852E19C}"/>
              </a:ext>
            </a:extLst>
          </p:cNvPr>
          <p:cNvSpPr txBox="1"/>
          <p:nvPr/>
        </p:nvSpPr>
        <p:spPr>
          <a:xfrm>
            <a:off x="9963447" y="4249725"/>
            <a:ext cx="13867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현대판타지</a:t>
            </a: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E95CB6A-45F3-4806-97A2-07544B47EF43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8869890" y="4036193"/>
            <a:ext cx="1093557" cy="39819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926D0E3E-687F-41AE-B97B-8C0FB38641A5}"/>
              </a:ext>
            </a:extLst>
          </p:cNvPr>
          <p:cNvSpPr txBox="1"/>
          <p:nvPr/>
        </p:nvSpPr>
        <p:spPr>
          <a:xfrm>
            <a:off x="9975897" y="4619057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6E5256-69D2-4CFA-A2B0-DCA118802F91}"/>
              </a:ext>
            </a:extLst>
          </p:cNvPr>
          <p:cNvSpPr txBox="1"/>
          <p:nvPr/>
        </p:nvSpPr>
        <p:spPr>
          <a:xfrm>
            <a:off x="9872552" y="5015442"/>
            <a:ext cx="9922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</a:t>
            </a:r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0262B93-A2C9-4617-8240-EEE4C5E8C712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8869890" y="5099205"/>
            <a:ext cx="1002662" cy="100903"/>
          </a:xfrm>
          <a:prstGeom prst="bentConnector3">
            <a:avLst>
              <a:gd name="adj1" fmla="val 5388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CF31DC67-76F4-45C4-BA89-D30BB9CD5CB4}"/>
              </a:ext>
            </a:extLst>
          </p:cNvPr>
          <p:cNvCxnSpPr>
            <a:cxnSpLocks/>
          </p:cNvCxnSpPr>
          <p:nvPr/>
        </p:nvCxnSpPr>
        <p:spPr>
          <a:xfrm flipV="1">
            <a:off x="8869890" y="4813755"/>
            <a:ext cx="1086558" cy="2854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2A26B74-9C29-4EF5-BE8E-3036609C484F}"/>
              </a:ext>
            </a:extLst>
          </p:cNvPr>
          <p:cNvSpPr txBox="1"/>
          <p:nvPr/>
        </p:nvSpPr>
        <p:spPr>
          <a:xfrm>
            <a:off x="7592792" y="5369104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4C910B2-DFE9-4D11-9389-8CF242B7F2B6}"/>
              </a:ext>
            </a:extLst>
          </p:cNvPr>
          <p:cNvSpPr txBox="1"/>
          <p:nvPr/>
        </p:nvSpPr>
        <p:spPr>
          <a:xfrm>
            <a:off x="9804451" y="5861055"/>
            <a:ext cx="837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무협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3B61E2-EC13-4DB9-B92B-D32B0B255398}"/>
              </a:ext>
            </a:extLst>
          </p:cNvPr>
          <p:cNvSpPr txBox="1"/>
          <p:nvPr/>
        </p:nvSpPr>
        <p:spPr>
          <a:xfrm>
            <a:off x="9940386" y="6253969"/>
            <a:ext cx="9374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49D2B4D8-8333-4BFB-9F1F-93DD069D7B15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401316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0D1CF62-1155-49D0-AFF7-256373254C83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9585622" y="801889"/>
            <a:ext cx="10704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771663CD-4E44-46A8-B779-0C5AE2943988}"/>
              </a:ext>
            </a:extLst>
          </p:cNvPr>
          <p:cNvCxnSpPr>
            <a:cxnSpLocks/>
          </p:cNvCxnSpPr>
          <p:nvPr/>
        </p:nvCxnSpPr>
        <p:spPr>
          <a:xfrm>
            <a:off x="8816624" y="1269214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3CEE7107-A9CF-45AF-8996-37CE791CBF2A}"/>
              </a:ext>
            </a:extLst>
          </p:cNvPr>
          <p:cNvCxnSpPr>
            <a:cxnSpLocks/>
          </p:cNvCxnSpPr>
          <p:nvPr/>
        </p:nvCxnSpPr>
        <p:spPr>
          <a:xfrm>
            <a:off x="8901227" y="4032551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B7F510-F8D9-4487-8F11-CA1BBEF2E0D6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1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356416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356416" y="1667096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356416" y="2653168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356416" y="3610433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356416" y="462382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356416" y="5641863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913278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913278" y="1581043"/>
            <a:ext cx="443139" cy="32458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913278" y="1581043"/>
            <a:ext cx="443139" cy="13106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4913278" y="1581042"/>
            <a:ext cx="443139" cy="226791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913278" y="1581043"/>
            <a:ext cx="443139" cy="328131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4913278" y="1581042"/>
            <a:ext cx="443139" cy="429934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D6779E-838B-4259-9CB0-5760D03A24AC}"/>
              </a:ext>
            </a:extLst>
          </p:cNvPr>
          <p:cNvSpPr txBox="1"/>
          <p:nvPr/>
        </p:nvSpPr>
        <p:spPr>
          <a:xfrm>
            <a:off x="7592793" y="617224"/>
            <a:ext cx="26477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웹의 접근성 제한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F3077-EF03-48BE-BA60-16832CF6C419}"/>
              </a:ext>
            </a:extLst>
          </p:cNvPr>
          <p:cNvSpPr txBox="1"/>
          <p:nvPr/>
        </p:nvSpPr>
        <p:spPr>
          <a:xfrm>
            <a:off x="7592793" y="1094276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A408FE7-7E95-42EF-82A1-759A4246A7C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319736" y="801890"/>
            <a:ext cx="273057" cy="23852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9D918E-CC2A-4822-8584-98F376D5A85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320870" y="1040416"/>
            <a:ext cx="271923" cy="2385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C18394-43AA-4455-921E-62EB58995E2A}"/>
              </a:ext>
            </a:extLst>
          </p:cNvPr>
          <p:cNvSpPr txBox="1"/>
          <p:nvPr/>
        </p:nvSpPr>
        <p:spPr>
          <a:xfrm>
            <a:off x="7592793" y="151123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다양한 장르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ACD21-E623-4143-928A-9577B16E152E}"/>
              </a:ext>
            </a:extLst>
          </p:cNvPr>
          <p:cNvSpPr txBox="1"/>
          <p:nvPr/>
        </p:nvSpPr>
        <p:spPr>
          <a:xfrm>
            <a:off x="7592793" y="198828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1226759-80ED-4208-B614-8AEB38397E86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6700386" y="1695903"/>
            <a:ext cx="892407" cy="209720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9DF72D-D35F-4038-AAB7-537F2053622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0386" y="1905623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B57116E-14CB-4C85-82D2-32CAA98274BF}"/>
              </a:ext>
            </a:extLst>
          </p:cNvPr>
          <p:cNvSpPr txBox="1"/>
          <p:nvPr/>
        </p:nvSpPr>
        <p:spPr>
          <a:xfrm>
            <a:off x="7592792" y="2442856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D36945-6FB0-47EE-AA79-79F8E195F3EE}"/>
              </a:ext>
            </a:extLst>
          </p:cNvPr>
          <p:cNvSpPr txBox="1"/>
          <p:nvPr/>
        </p:nvSpPr>
        <p:spPr>
          <a:xfrm>
            <a:off x="7592793" y="2919908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  <a:endParaRPr lang="ko-KR" altLang="en-US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A35EA0-1979-4B8B-A577-25FCBEEA8D8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700386" y="2627522"/>
            <a:ext cx="892406" cy="20972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A1E54A1-3D52-4C07-A8DD-87AEA04AE5CF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700386" y="2837242"/>
            <a:ext cx="892407" cy="267332"/>
          </a:xfrm>
          <a:prstGeom prst="bentConnector3">
            <a:avLst>
              <a:gd name="adj1" fmla="val 8486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966487-F3A9-4F09-AE49-72B609C29514}"/>
              </a:ext>
            </a:extLst>
          </p:cNvPr>
          <p:cNvSpPr txBox="1"/>
          <p:nvPr/>
        </p:nvSpPr>
        <p:spPr>
          <a:xfrm>
            <a:off x="7592792" y="3374475"/>
            <a:ext cx="47906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회수별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리뷰가 전체 리뷰에 포함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E113CD-1292-43E0-B7C2-8EEDC439DB7B}"/>
              </a:ext>
            </a:extLst>
          </p:cNvPr>
          <p:cNvSpPr txBox="1"/>
          <p:nvPr/>
        </p:nvSpPr>
        <p:spPr>
          <a:xfrm>
            <a:off x="7592793" y="3851527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3A3D44F-E51A-47FC-A37B-06F46FF08A9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319736" y="3559141"/>
            <a:ext cx="273056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729FC2E0-A0A4-4C33-9175-FA6B03CBD67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319736" y="3768860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1B03832-6824-4F42-BFB6-7F63B4862735}"/>
              </a:ext>
            </a:extLst>
          </p:cNvPr>
          <p:cNvSpPr txBox="1"/>
          <p:nvPr/>
        </p:nvSpPr>
        <p:spPr>
          <a:xfrm>
            <a:off x="7592793" y="4437487"/>
            <a:ext cx="26552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단독작</a:t>
            </a:r>
            <a:endParaRPr lang="ko-KR" altLang="en-US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45D089-EC73-4E6C-BF50-15501226028D}"/>
              </a:ext>
            </a:extLst>
          </p:cNvPr>
          <p:cNvSpPr txBox="1"/>
          <p:nvPr/>
        </p:nvSpPr>
        <p:spPr>
          <a:xfrm>
            <a:off x="7592793" y="4914539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AC4BD20-1724-44FF-8648-18C4F5F1167E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7319736" y="4622153"/>
            <a:ext cx="273057" cy="20972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5923C854-6BE6-4C57-84D7-29E1AF46F835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7319736" y="4831872"/>
            <a:ext cx="273057" cy="26733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4BFCFD7-6B64-4793-925A-798EB3CE052D}"/>
              </a:ext>
            </a:extLst>
          </p:cNvPr>
          <p:cNvSpPr txBox="1"/>
          <p:nvPr/>
        </p:nvSpPr>
        <p:spPr>
          <a:xfrm>
            <a:off x="7592793" y="5868645"/>
            <a:ext cx="15611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주력 장르</a:t>
            </a: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F66CD047-6A83-446A-A390-46F3E56A7F18}"/>
              </a:ext>
            </a:extLst>
          </p:cNvPr>
          <p:cNvCxnSpPr>
            <a:cxnSpLocks/>
          </p:cNvCxnSpPr>
          <p:nvPr/>
        </p:nvCxnSpPr>
        <p:spPr>
          <a:xfrm flipV="1">
            <a:off x="6710114" y="5576259"/>
            <a:ext cx="892407" cy="30413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1CFA57F0-33DD-4A7A-9C6A-6C8FBB829E4F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6700386" y="5880390"/>
            <a:ext cx="892407" cy="172921"/>
          </a:xfrm>
          <a:prstGeom prst="bentConnector3">
            <a:avLst>
              <a:gd name="adj1" fmla="val 8485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A191BC2-E6F9-4296-986F-23EE9C8AED33}"/>
              </a:ext>
            </a:extLst>
          </p:cNvPr>
          <p:cNvSpPr/>
          <p:nvPr/>
        </p:nvSpPr>
        <p:spPr>
          <a:xfrm>
            <a:off x="9692668" y="617223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</a:t>
            </a:r>
            <a:r>
              <a:rPr lang="ko-KR" altLang="en-US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불가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D5B1A-98D8-4FA9-A4F5-5EBBB13F0E2C}"/>
              </a:ext>
            </a:extLst>
          </p:cNvPr>
          <p:cNvSpPr txBox="1"/>
          <p:nvPr/>
        </p:nvSpPr>
        <p:spPr>
          <a:xfrm>
            <a:off x="9878844" y="1108745"/>
            <a:ext cx="17536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51FB1-DDF3-4819-A76E-1E518DE8752A}"/>
              </a:ext>
            </a:extLst>
          </p:cNvPr>
          <p:cNvSpPr txBox="1"/>
          <p:nvPr/>
        </p:nvSpPr>
        <p:spPr>
          <a:xfrm>
            <a:off x="9903183" y="1536279"/>
            <a:ext cx="9123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211654-0B16-4CA8-8E1B-A296549F1F53}"/>
              </a:ext>
            </a:extLst>
          </p:cNvPr>
          <p:cNvSpPr/>
          <p:nvPr/>
        </p:nvSpPr>
        <p:spPr>
          <a:xfrm>
            <a:off x="9940386" y="1952777"/>
            <a:ext cx="1535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</a:t>
            </a:r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금 로맨스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B6AD57C-0ABD-4866-996C-ADA2F08DD803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8834379" y="2137443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631D1F0A-C885-4E2C-86FD-FF8637EBDA4A}"/>
              </a:ext>
            </a:extLst>
          </p:cNvPr>
          <p:cNvSpPr txBox="1"/>
          <p:nvPr/>
        </p:nvSpPr>
        <p:spPr>
          <a:xfrm>
            <a:off x="9878586" y="2922581"/>
            <a:ext cx="62529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BL</a:t>
            </a:r>
            <a:endParaRPr lang="ko-KR" altLang="en-US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804B88B4-1DA9-4AF7-8246-98526A9FF7D8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8869890" y="3104574"/>
            <a:ext cx="1008696" cy="26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837874C-0B97-4123-BB0A-64AA25D599F0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8816624" y="1278942"/>
            <a:ext cx="1086559" cy="44200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D9CA1EC-DDD1-4788-A4BA-FFEB757FD197}"/>
              </a:ext>
            </a:extLst>
          </p:cNvPr>
          <p:cNvSpPr txBox="1"/>
          <p:nvPr/>
        </p:nvSpPr>
        <p:spPr>
          <a:xfrm>
            <a:off x="9914827" y="3840819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27A10-2746-4FB2-87E5-3A6AF852E19C}"/>
              </a:ext>
            </a:extLst>
          </p:cNvPr>
          <p:cNvSpPr txBox="1"/>
          <p:nvPr/>
        </p:nvSpPr>
        <p:spPr>
          <a:xfrm>
            <a:off x="9963447" y="4249725"/>
            <a:ext cx="13867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현대판타지</a:t>
            </a: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E95CB6A-45F3-4806-97A2-07544B47EF43}"/>
              </a:ext>
            </a:extLst>
          </p:cNvPr>
          <p:cNvCxnSpPr>
            <a:cxnSpLocks/>
            <a:endCxn id="150" idx="1"/>
          </p:cNvCxnSpPr>
          <p:nvPr/>
        </p:nvCxnSpPr>
        <p:spPr>
          <a:xfrm>
            <a:off x="8869890" y="4036193"/>
            <a:ext cx="1093557" cy="398198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926D0E3E-687F-41AE-B97B-8C0FB38641A5}"/>
              </a:ext>
            </a:extLst>
          </p:cNvPr>
          <p:cNvSpPr txBox="1"/>
          <p:nvPr/>
        </p:nvSpPr>
        <p:spPr>
          <a:xfrm>
            <a:off x="9975897" y="4619057"/>
            <a:ext cx="172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 판타지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56E5256-69D2-4CFA-A2B0-DCA118802F91}"/>
              </a:ext>
            </a:extLst>
          </p:cNvPr>
          <p:cNvSpPr txBox="1"/>
          <p:nvPr/>
        </p:nvSpPr>
        <p:spPr>
          <a:xfrm>
            <a:off x="9872552" y="5015442"/>
            <a:ext cx="9922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로맨스</a:t>
            </a:r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0262B93-A2C9-4617-8240-EEE4C5E8C712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8869890" y="5099205"/>
            <a:ext cx="1002662" cy="100903"/>
          </a:xfrm>
          <a:prstGeom prst="bentConnector3">
            <a:avLst>
              <a:gd name="adj1" fmla="val 53881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CF31DC67-76F4-45C4-BA89-D30BB9CD5CB4}"/>
              </a:ext>
            </a:extLst>
          </p:cNvPr>
          <p:cNvCxnSpPr>
            <a:cxnSpLocks/>
          </p:cNvCxnSpPr>
          <p:nvPr/>
        </p:nvCxnSpPr>
        <p:spPr>
          <a:xfrm flipV="1">
            <a:off x="8869890" y="4813755"/>
            <a:ext cx="1086558" cy="2854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2A26B74-9C29-4EF5-BE8E-3036609C484F}"/>
              </a:ext>
            </a:extLst>
          </p:cNvPr>
          <p:cNvSpPr txBox="1"/>
          <p:nvPr/>
        </p:nvSpPr>
        <p:spPr>
          <a:xfrm>
            <a:off x="7592792" y="5369104"/>
            <a:ext cx="36573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저자의 자유로운 접근성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4C910B2-DFE9-4D11-9389-8CF242B7F2B6}"/>
              </a:ext>
            </a:extLst>
          </p:cNvPr>
          <p:cNvSpPr txBox="1"/>
          <p:nvPr/>
        </p:nvSpPr>
        <p:spPr>
          <a:xfrm>
            <a:off x="9804451" y="5861055"/>
            <a:ext cx="837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무협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3B61E2-EC13-4DB9-B92B-D32B0B255398}"/>
              </a:ext>
            </a:extLst>
          </p:cNvPr>
          <p:cNvSpPr txBox="1"/>
          <p:nvPr/>
        </p:nvSpPr>
        <p:spPr>
          <a:xfrm>
            <a:off x="9940386" y="6253969"/>
            <a:ext cx="9374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판타지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49D2B4D8-8333-4BFB-9F1F-93DD069D7B15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401316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00D1CF62-1155-49D0-AFF7-256373254C83}"/>
              </a:ext>
            </a:extLst>
          </p:cNvPr>
          <p:cNvCxnSpPr>
            <a:cxnSpLocks/>
            <a:stCxn id="100" idx="1"/>
          </p:cNvCxnSpPr>
          <p:nvPr/>
        </p:nvCxnSpPr>
        <p:spPr>
          <a:xfrm flipH="1">
            <a:off x="9585622" y="801889"/>
            <a:ext cx="10704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771663CD-4E44-46A8-B779-0C5AE2943988}"/>
              </a:ext>
            </a:extLst>
          </p:cNvPr>
          <p:cNvCxnSpPr>
            <a:cxnSpLocks/>
          </p:cNvCxnSpPr>
          <p:nvPr/>
        </p:nvCxnSpPr>
        <p:spPr>
          <a:xfrm>
            <a:off x="8816624" y="1269214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3CEE7107-A9CF-45AF-8996-37CE791CBF2A}"/>
              </a:ext>
            </a:extLst>
          </p:cNvPr>
          <p:cNvCxnSpPr>
            <a:cxnSpLocks/>
          </p:cNvCxnSpPr>
          <p:nvPr/>
        </p:nvCxnSpPr>
        <p:spPr>
          <a:xfrm>
            <a:off x="8901227" y="4032551"/>
            <a:ext cx="1062220" cy="144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9B7F510-F8D9-4487-8F11-CA1BBEF2E0D6}"/>
              </a:ext>
            </a:extLst>
          </p:cNvPr>
          <p:cNvCxnSpPr>
            <a:cxnSpLocks/>
          </p:cNvCxnSpPr>
          <p:nvPr/>
        </p:nvCxnSpPr>
        <p:spPr>
          <a:xfrm>
            <a:off x="8869890" y="6053311"/>
            <a:ext cx="1106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86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434240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434240" y="133562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434240" y="1834121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434240" y="2337891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434240" y="283751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434240" y="333714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  <a:endCxn id="37" idx="3"/>
          </p:cNvCxnSpPr>
          <p:nvPr/>
        </p:nvCxnSpPr>
        <p:spPr>
          <a:xfrm rot="10800000" flipV="1">
            <a:off x="4991102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rot="10800000" flipV="1">
            <a:off x="4991102" y="1574148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  <a:endCxn id="37" idx="3"/>
          </p:cNvCxnSpPr>
          <p:nvPr/>
        </p:nvCxnSpPr>
        <p:spPr>
          <a:xfrm rot="10800000">
            <a:off x="4991102" y="1581042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  <a:endCxn id="37" idx="3"/>
          </p:cNvCxnSpPr>
          <p:nvPr/>
        </p:nvCxnSpPr>
        <p:spPr>
          <a:xfrm rot="10800000">
            <a:off x="4991102" y="1581042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  <a:endCxn id="37" idx="3"/>
          </p:cNvCxnSpPr>
          <p:nvPr/>
        </p:nvCxnSpPr>
        <p:spPr>
          <a:xfrm rot="10800000">
            <a:off x="4991102" y="1581043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>
            <a:off x="4991102" y="1581042"/>
            <a:ext cx="443139" cy="1994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40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29D8-8718-4507-8CC9-0B824D5E3E1C}"/>
              </a:ext>
            </a:extLst>
          </p:cNvPr>
          <p:cNvSpPr txBox="1"/>
          <p:nvPr/>
        </p:nvSpPr>
        <p:spPr>
          <a:xfrm>
            <a:off x="5434240" y="801889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카카오페이지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74E7-80EF-48B0-A8CB-2731AD8207AC}"/>
              </a:ext>
            </a:extLst>
          </p:cNvPr>
          <p:cNvSpPr txBox="1"/>
          <p:nvPr/>
        </p:nvSpPr>
        <p:spPr>
          <a:xfrm>
            <a:off x="5434240" y="133562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리디북스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4DFDD-5BC7-4442-A731-E7CDDC8C0FA6}"/>
              </a:ext>
            </a:extLst>
          </p:cNvPr>
          <p:cNvSpPr txBox="1"/>
          <p:nvPr/>
        </p:nvSpPr>
        <p:spPr>
          <a:xfrm>
            <a:off x="5434240" y="1834121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88E92-5F91-42EE-909B-AE84C17245E5}"/>
              </a:ext>
            </a:extLst>
          </p:cNvPr>
          <p:cNvSpPr txBox="1"/>
          <p:nvPr/>
        </p:nvSpPr>
        <p:spPr>
          <a:xfrm>
            <a:off x="5434240" y="2337891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네이버시리즈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21E94-A972-4CBB-A305-F0152BA81D49}"/>
              </a:ext>
            </a:extLst>
          </p:cNvPr>
          <p:cNvSpPr txBox="1"/>
          <p:nvPr/>
        </p:nvSpPr>
        <p:spPr>
          <a:xfrm>
            <a:off x="5434240" y="2837516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네이버웹소설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547E-A000-46B6-80DE-E3E3DB0BAA91}"/>
              </a:ext>
            </a:extLst>
          </p:cNvPr>
          <p:cNvSpPr txBox="1"/>
          <p:nvPr/>
        </p:nvSpPr>
        <p:spPr>
          <a:xfrm>
            <a:off x="5434240" y="3337141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DED00A-A93C-44F9-90B3-D9B8B935AE08}"/>
              </a:ext>
            </a:extLst>
          </p:cNvPr>
          <p:cNvCxnSpPr>
            <a:cxnSpLocks/>
            <a:stCxn id="10" idx="1"/>
            <a:endCxn id="37" idx="3"/>
          </p:cNvCxnSpPr>
          <p:nvPr/>
        </p:nvCxnSpPr>
        <p:spPr>
          <a:xfrm rot="10800000" flipV="1">
            <a:off x="4991102" y="1040416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6B1AD46-3065-4B3F-97D7-9E536D91D645}"/>
              </a:ext>
            </a:extLst>
          </p:cNvPr>
          <p:cNvCxnSpPr>
            <a:cxnSpLocks/>
            <a:stCxn id="11" idx="1"/>
            <a:endCxn id="37" idx="3"/>
          </p:cNvCxnSpPr>
          <p:nvPr/>
        </p:nvCxnSpPr>
        <p:spPr>
          <a:xfrm rot="10800000" flipV="1">
            <a:off x="4991102" y="1574148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641A320-2F46-441A-AFD1-E99436DB13DA}"/>
              </a:ext>
            </a:extLst>
          </p:cNvPr>
          <p:cNvCxnSpPr>
            <a:cxnSpLocks/>
            <a:stCxn id="12" idx="1"/>
            <a:endCxn id="37" idx="3"/>
          </p:cNvCxnSpPr>
          <p:nvPr/>
        </p:nvCxnSpPr>
        <p:spPr>
          <a:xfrm rot="10800000">
            <a:off x="4991102" y="1581042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155F5E-560E-4F30-863F-B97840C65221}"/>
              </a:ext>
            </a:extLst>
          </p:cNvPr>
          <p:cNvCxnSpPr>
            <a:cxnSpLocks/>
            <a:stCxn id="13" idx="1"/>
            <a:endCxn id="37" idx="3"/>
          </p:cNvCxnSpPr>
          <p:nvPr/>
        </p:nvCxnSpPr>
        <p:spPr>
          <a:xfrm rot="10800000">
            <a:off x="4991102" y="1581042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985221-DAEC-475A-AE3A-69FFA288312D}"/>
              </a:ext>
            </a:extLst>
          </p:cNvPr>
          <p:cNvCxnSpPr>
            <a:cxnSpLocks/>
            <a:stCxn id="14" idx="1"/>
            <a:endCxn id="37" idx="3"/>
          </p:cNvCxnSpPr>
          <p:nvPr/>
        </p:nvCxnSpPr>
        <p:spPr>
          <a:xfrm rot="10800000">
            <a:off x="4991102" y="1581043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54A4E5-E806-4518-BAE3-42CFD303C3CB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>
            <a:off x="4991102" y="1581042"/>
            <a:ext cx="443139" cy="1994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A236C-BD08-473F-B7A1-C530419B49CF}"/>
              </a:ext>
            </a:extLst>
          </p:cNvPr>
          <p:cNvSpPr/>
          <p:nvPr/>
        </p:nvSpPr>
        <p:spPr>
          <a:xfrm>
            <a:off x="5445801" y="777565"/>
            <a:ext cx="2050374" cy="3036630"/>
          </a:xfrm>
          <a:prstGeom prst="rect">
            <a:avLst/>
          </a:prstGeom>
          <a:solidFill>
            <a:schemeClr val="accent4"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4EC4E-C9C9-4DF9-9C7F-2BE01110D136}"/>
              </a:ext>
            </a:extLst>
          </p:cNvPr>
          <p:cNvSpPr txBox="1"/>
          <p:nvPr/>
        </p:nvSpPr>
        <p:spPr>
          <a:xfrm>
            <a:off x="7787332" y="777565"/>
            <a:ext cx="187101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성향차</a:t>
            </a:r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확인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A7EF0E0-E999-4F93-81F1-97334A6172F5}"/>
              </a:ext>
            </a:extLst>
          </p:cNvPr>
          <p:cNvCxnSpPr>
            <a:cxnSpLocks/>
          </p:cNvCxnSpPr>
          <p:nvPr/>
        </p:nvCxnSpPr>
        <p:spPr>
          <a:xfrm flipH="1">
            <a:off x="7496175" y="1014758"/>
            <a:ext cx="273056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4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389FEA-B7C2-4467-B4BF-78C735E47E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" t="17050" r="6939"/>
          <a:stretch/>
        </p:blipFill>
        <p:spPr bwMode="auto">
          <a:xfrm>
            <a:off x="4225770" y="1072446"/>
            <a:ext cx="3740459" cy="4713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9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936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A8BCF-338F-4467-AF4A-D9A9088E2096}"/>
              </a:ext>
            </a:extLst>
          </p:cNvPr>
          <p:cNvSpPr txBox="1"/>
          <p:nvPr/>
        </p:nvSpPr>
        <p:spPr>
          <a:xfrm>
            <a:off x="3636287" y="2084740"/>
            <a:ext cx="100861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F110521-8926-4DA9-9BFB-FE9150A47F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320823" y="1580971"/>
            <a:ext cx="315464" cy="7961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EFDDE-D9F9-4E39-B89A-D785CBFC8947}"/>
              </a:ext>
            </a:extLst>
          </p:cNvPr>
          <p:cNvSpPr txBox="1"/>
          <p:nvPr/>
        </p:nvSpPr>
        <p:spPr>
          <a:xfrm>
            <a:off x="3636287" y="1288654"/>
            <a:ext cx="13548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플랫폼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3A0AAA6-9ED2-4E9D-8F60-8AF9C666C500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rot="10800000">
            <a:off x="3320823" y="1580972"/>
            <a:ext cx="315464" cy="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23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accent4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816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b="1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FA4831-4D73-44B1-8B20-8991880D0AA0}"/>
              </a:ext>
            </a:extLst>
          </p:cNvPr>
          <p:cNvSpPr txBox="1"/>
          <p:nvPr/>
        </p:nvSpPr>
        <p:spPr>
          <a:xfrm>
            <a:off x="8895454" y="239942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38244C-F163-4B06-8C7B-CD4F85B945F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8432798" y="2637951"/>
            <a:ext cx="462656" cy="43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33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815495-AC71-4833-9333-1467972090B2}"/>
              </a:ext>
            </a:extLst>
          </p:cNvPr>
          <p:cNvSpPr txBox="1"/>
          <p:nvPr/>
        </p:nvSpPr>
        <p:spPr>
          <a:xfrm>
            <a:off x="8895454" y="2940162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A4831-4D73-44B1-8B20-8991880D0AA0}"/>
              </a:ext>
            </a:extLst>
          </p:cNvPr>
          <p:cNvSpPr txBox="1"/>
          <p:nvPr/>
        </p:nvSpPr>
        <p:spPr>
          <a:xfrm>
            <a:off x="8895454" y="239942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A38244C-F163-4B06-8C7B-CD4F85B945F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8432798" y="2637951"/>
            <a:ext cx="462656" cy="43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30FFA9-E060-4D62-BCB6-9007A1E1771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812314" y="3176031"/>
            <a:ext cx="1083140" cy="26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419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E5700F-4E6F-4885-AC6D-7E92B072F7AB}"/>
              </a:ext>
            </a:extLst>
          </p:cNvPr>
          <p:cNvSpPr/>
          <p:nvPr/>
        </p:nvSpPr>
        <p:spPr>
          <a:xfrm>
            <a:off x="6361338" y="2379448"/>
            <a:ext cx="2050374" cy="1002755"/>
          </a:xfrm>
          <a:prstGeom prst="rect">
            <a:avLst/>
          </a:prstGeom>
          <a:solidFill>
            <a:schemeClr val="accent4"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F3623-D9FC-44C1-9D0E-04EAC9E91149}"/>
              </a:ext>
            </a:extLst>
          </p:cNvPr>
          <p:cNvSpPr txBox="1"/>
          <p:nvPr/>
        </p:nvSpPr>
        <p:spPr>
          <a:xfrm>
            <a:off x="8702869" y="2379448"/>
            <a:ext cx="183672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분석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2C11037-FE34-4401-A529-D40D42287B68}"/>
              </a:ext>
            </a:extLst>
          </p:cNvPr>
          <p:cNvCxnSpPr>
            <a:cxnSpLocks/>
          </p:cNvCxnSpPr>
          <p:nvPr/>
        </p:nvCxnSpPr>
        <p:spPr>
          <a:xfrm flipH="1">
            <a:off x="8411712" y="2616641"/>
            <a:ext cx="273056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57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90E671-1495-40C8-B4B4-82C5F6C3C501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5A5B6-3BFC-42A9-B588-9D2CA0978F71}"/>
              </a:ext>
            </a:extLst>
          </p:cNvPr>
          <p:cNvSpPr txBox="1"/>
          <p:nvPr/>
        </p:nvSpPr>
        <p:spPr>
          <a:xfrm>
            <a:off x="8772537" y="34360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93774CC-F1FB-44A2-B7B0-257C1479F6C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492998" y="3674531"/>
            <a:ext cx="12795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27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7651D-B1C4-40F5-98E4-3DE3A703D1D1}"/>
              </a:ext>
            </a:extLst>
          </p:cNvPr>
          <p:cNvSpPr txBox="1"/>
          <p:nvPr/>
        </p:nvSpPr>
        <p:spPr>
          <a:xfrm>
            <a:off x="6361338" y="3939774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2500" b="1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52F484-9232-4B46-9B46-45DDBAF138D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5918200" y="3182925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7E277F-75E4-4211-AFE5-037D203DFCC3}"/>
              </a:ext>
            </a:extLst>
          </p:cNvPr>
          <p:cNvSpPr txBox="1"/>
          <p:nvPr/>
        </p:nvSpPr>
        <p:spPr>
          <a:xfrm>
            <a:off x="8772537" y="39422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59207D-D525-4AE7-B755-7480ECB089DC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FA7A7-179D-4A9F-8D1A-A90D0AB1839C}"/>
              </a:ext>
            </a:extLst>
          </p:cNvPr>
          <p:cNvSpPr txBox="1"/>
          <p:nvPr/>
        </p:nvSpPr>
        <p:spPr>
          <a:xfrm>
            <a:off x="8772537" y="34360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B0853DF-C5B3-4DAB-96E0-EC957EDE2E1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492998" y="3674531"/>
            <a:ext cx="12795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3B2C26-481C-4A97-870C-4A804D52B5B4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8432798" y="4178301"/>
            <a:ext cx="339739" cy="2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934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53A71-EDE0-4655-9091-AF4AE0F90828}"/>
              </a:ext>
            </a:extLst>
          </p:cNvPr>
          <p:cNvSpPr txBox="1"/>
          <p:nvPr/>
        </p:nvSpPr>
        <p:spPr>
          <a:xfrm>
            <a:off x="6361338" y="4439399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 err="1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endParaRPr lang="ko-KR" altLang="en-US" sz="2500" b="1" spc="300" dirty="0">
              <a:solidFill>
                <a:schemeClr val="accent4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52F484-9232-4B46-9B46-45DDBAF138DE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CD2F2EB-360C-4C71-A563-D3EFB9CE907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918200" y="3182926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BEDB14-740C-4FA1-91E2-9A9F1ECC67D3}"/>
              </a:ext>
            </a:extLst>
          </p:cNvPr>
          <p:cNvSpPr txBox="1"/>
          <p:nvPr/>
        </p:nvSpPr>
        <p:spPr>
          <a:xfrm>
            <a:off x="6361338" y="3939774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171DE-94F8-452A-B6AD-3C0559F753A6}"/>
              </a:ext>
            </a:extLst>
          </p:cNvPr>
          <p:cNvSpPr txBox="1"/>
          <p:nvPr/>
        </p:nvSpPr>
        <p:spPr>
          <a:xfrm>
            <a:off x="8772537" y="39422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47839-A1F0-4A69-AA6D-A2261876E5BC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7AB425-6336-442E-A579-03028BB41F25}"/>
              </a:ext>
            </a:extLst>
          </p:cNvPr>
          <p:cNvSpPr txBox="1"/>
          <p:nvPr/>
        </p:nvSpPr>
        <p:spPr>
          <a:xfrm>
            <a:off x="8772537" y="34360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97DD4B9-759E-42C1-8E0F-24D5386BB1F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492998" y="3674531"/>
            <a:ext cx="12795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206CAD-B914-491B-82E9-92F3D57303E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432798" y="4178301"/>
            <a:ext cx="339739" cy="2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2EE573-842D-4E3C-87AA-936736A5E916}"/>
              </a:ext>
            </a:extLst>
          </p:cNvPr>
          <p:cNvSpPr txBox="1"/>
          <p:nvPr/>
        </p:nvSpPr>
        <p:spPr>
          <a:xfrm>
            <a:off x="8772537" y="4435060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8C8044-1CF7-4C83-B997-4478C62133BB}"/>
              </a:ext>
            </a:extLst>
          </p:cNvPr>
          <p:cNvSpPr txBox="1"/>
          <p:nvPr/>
        </p:nvSpPr>
        <p:spPr>
          <a:xfrm>
            <a:off x="8772537" y="4927037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추천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71F24CC-2D78-49E5-A4F2-78FA54F7BFF4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>
            <a:off x="7812314" y="4677926"/>
            <a:ext cx="960223" cy="4876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F39C2C-23BC-4391-91B3-B6897E6B2D09}"/>
              </a:ext>
            </a:extLst>
          </p:cNvPr>
          <p:cNvSpPr txBox="1"/>
          <p:nvPr/>
        </p:nvSpPr>
        <p:spPr>
          <a:xfrm>
            <a:off x="8772537" y="540779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62DF7FE-9DDD-4A02-A063-AFD66448C7D2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>
            <a:off x="7812314" y="4677926"/>
            <a:ext cx="960223" cy="9683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C17FF0-7A4C-4C71-98BF-9EA82A3FCBFB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 flipV="1">
            <a:off x="7812314" y="4673587"/>
            <a:ext cx="960223" cy="43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829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357EF-A3DD-41F0-B980-F4BB846339CE}"/>
              </a:ext>
            </a:extLst>
          </p:cNvPr>
          <p:cNvSpPr txBox="1"/>
          <p:nvPr/>
        </p:nvSpPr>
        <p:spPr>
          <a:xfrm>
            <a:off x="6361338" y="493902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52F484-9232-4B46-9B46-45DDBAF138DE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CD2F2EB-360C-4C71-A563-D3EFB9CE9071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6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503EA02-09CC-48D0-AB29-1D486F70D1B4}"/>
              </a:ext>
            </a:extLst>
          </p:cNvPr>
          <p:cNvCxnSpPr>
            <a:cxnSpLocks/>
            <a:stCxn id="15" idx="1"/>
            <a:endCxn id="41" idx="3"/>
          </p:cNvCxnSpPr>
          <p:nvPr/>
        </p:nvCxnSpPr>
        <p:spPr>
          <a:xfrm rot="10800000">
            <a:off x="5918200" y="3173215"/>
            <a:ext cx="443138" cy="20043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84C43F-8CFF-4942-B2FD-E6FF34C9827B}"/>
              </a:ext>
            </a:extLst>
          </p:cNvPr>
          <p:cNvSpPr txBox="1"/>
          <p:nvPr/>
        </p:nvSpPr>
        <p:spPr>
          <a:xfrm>
            <a:off x="6361338" y="4439399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EE238-CA3F-4BB3-87AC-09862DF74466}"/>
              </a:ext>
            </a:extLst>
          </p:cNvPr>
          <p:cNvSpPr txBox="1"/>
          <p:nvPr/>
        </p:nvSpPr>
        <p:spPr>
          <a:xfrm>
            <a:off x="6361338" y="3939774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EBA49-CA67-4FC7-B850-D68E8FCC7849}"/>
              </a:ext>
            </a:extLst>
          </p:cNvPr>
          <p:cNvSpPr txBox="1"/>
          <p:nvPr/>
        </p:nvSpPr>
        <p:spPr>
          <a:xfrm>
            <a:off x="8772537" y="39422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8A71C-5900-4438-959E-A790D6CCD748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49AD9-BDF5-462F-900E-A7FE83178939}"/>
              </a:ext>
            </a:extLst>
          </p:cNvPr>
          <p:cNvSpPr txBox="1"/>
          <p:nvPr/>
        </p:nvSpPr>
        <p:spPr>
          <a:xfrm>
            <a:off x="8772537" y="34360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76FD2A-A822-41C3-AA7F-EBBFCE62930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492998" y="3674531"/>
            <a:ext cx="12795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98DB50-CBA8-488C-B4BE-B88E4DBD011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432798" y="4178301"/>
            <a:ext cx="339739" cy="2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F25FA3-D7C7-4D0C-99DA-8994855E997E}"/>
              </a:ext>
            </a:extLst>
          </p:cNvPr>
          <p:cNvSpPr txBox="1"/>
          <p:nvPr/>
        </p:nvSpPr>
        <p:spPr>
          <a:xfrm>
            <a:off x="8772537" y="4435060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01AB7-EB44-43EB-BD82-0965915B762C}"/>
              </a:ext>
            </a:extLst>
          </p:cNvPr>
          <p:cNvSpPr txBox="1"/>
          <p:nvPr/>
        </p:nvSpPr>
        <p:spPr>
          <a:xfrm>
            <a:off x="8772537" y="4927037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추천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0934060-42BF-45C7-B5BA-2B3DDF65B22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7812314" y="4677926"/>
            <a:ext cx="960223" cy="4876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0EAF9-76B2-4C99-91D0-213229924225}"/>
              </a:ext>
            </a:extLst>
          </p:cNvPr>
          <p:cNvSpPr txBox="1"/>
          <p:nvPr/>
        </p:nvSpPr>
        <p:spPr>
          <a:xfrm>
            <a:off x="8772537" y="540779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7C2D6DC-F5BB-44F2-98B6-87E83316CA50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812314" y="4677926"/>
            <a:ext cx="960223" cy="9683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E4BA39-A395-46EA-98D9-15E6E09581A4}"/>
              </a:ext>
            </a:extLst>
          </p:cNvPr>
          <p:cNvCxnSpPr>
            <a:stCxn id="22" idx="3"/>
            <a:endCxn id="29" idx="1"/>
          </p:cNvCxnSpPr>
          <p:nvPr/>
        </p:nvCxnSpPr>
        <p:spPr>
          <a:xfrm flipV="1">
            <a:off x="7812314" y="4673587"/>
            <a:ext cx="960223" cy="43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E722958-4FAD-48BC-92D5-90CE2C6BA149}"/>
              </a:ext>
            </a:extLst>
          </p:cNvPr>
          <p:cNvSpPr txBox="1"/>
          <p:nvPr/>
        </p:nvSpPr>
        <p:spPr>
          <a:xfrm>
            <a:off x="7890791" y="57629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B36D4D0-0824-42D0-8895-872A273D55E3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7492998" y="5177551"/>
            <a:ext cx="397793" cy="82394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2E3E45A-78FD-47AA-B357-32CE544E5516}"/>
              </a:ext>
            </a:extLst>
          </p:cNvPr>
          <p:cNvSpPr txBox="1"/>
          <p:nvPr/>
        </p:nvSpPr>
        <p:spPr>
          <a:xfrm>
            <a:off x="7890791" y="6242782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E10FAFD-ECF4-4797-A6AD-5B63D421D3C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7492998" y="5177551"/>
            <a:ext cx="397793" cy="13037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3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앉아있는, 벤치, 남자이(가) 표시된 사진&#10;&#10;자동 생성된 설명">
            <a:extLst>
              <a:ext uri="{FF2B5EF4-FFF2-40B4-BE49-F238E27FC236}">
                <a16:creationId xmlns:a16="http://schemas.microsoft.com/office/drawing/2014/main" id="{82BD6734-D3F6-41D1-B0C3-D36E36872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13" y="1846974"/>
            <a:ext cx="2342168" cy="3337589"/>
          </a:xfrm>
          <a:prstGeom prst="rect">
            <a:avLst/>
          </a:prstGeom>
        </p:spPr>
      </p:pic>
      <p:pic>
        <p:nvPicPr>
          <p:cNvPr id="6" name="그림 5" descr="사람, 앉아있는, 여자, 테이블이(가) 표시된 사진&#10;&#10;자동 생성된 설명">
            <a:extLst>
              <a:ext uri="{FF2B5EF4-FFF2-40B4-BE49-F238E27FC236}">
                <a16:creationId xmlns:a16="http://schemas.microsoft.com/office/drawing/2014/main" id="{E20CF513-5112-49B4-8929-C8F7A7372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"/>
          <a:stretch/>
        </p:blipFill>
        <p:spPr>
          <a:xfrm>
            <a:off x="6737601" y="1846975"/>
            <a:ext cx="2203712" cy="3337588"/>
          </a:xfrm>
          <a:prstGeom prst="rect">
            <a:avLst/>
          </a:prstGeom>
        </p:spPr>
      </p:pic>
      <p:pic>
        <p:nvPicPr>
          <p:cNvPr id="8" name="그림 7" descr="여자, 앉아있는, 소녀, 쥐고있는이(가) 표시된 사진&#10;&#10;자동 생성된 설명">
            <a:extLst>
              <a:ext uri="{FF2B5EF4-FFF2-40B4-BE49-F238E27FC236}">
                <a16:creationId xmlns:a16="http://schemas.microsoft.com/office/drawing/2014/main" id="{3771D8C7-6001-42C6-B2F8-DE8A79395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11" y="1846974"/>
            <a:ext cx="2356774" cy="3337587"/>
          </a:xfrm>
          <a:prstGeom prst="rect">
            <a:avLst/>
          </a:prstGeom>
        </p:spPr>
      </p:pic>
      <p:pic>
        <p:nvPicPr>
          <p:cNvPr id="10" name="그림 9" descr="여자, 음식, 드레스, 앉아있는이(가) 표시된 사진&#10;&#10;자동 생성된 설명">
            <a:extLst>
              <a:ext uri="{FF2B5EF4-FFF2-40B4-BE49-F238E27FC236}">
                <a16:creationId xmlns:a16="http://schemas.microsoft.com/office/drawing/2014/main" id="{2171F6C5-26A1-4547-9C02-220FB8E9B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9" y="1846976"/>
            <a:ext cx="2667892" cy="33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3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5C5D11-9005-4C43-AC4C-716CE5292375}"/>
              </a:ext>
            </a:extLst>
          </p:cNvPr>
          <p:cNvSpPr txBox="1"/>
          <p:nvPr/>
        </p:nvSpPr>
        <p:spPr>
          <a:xfrm>
            <a:off x="6361338" y="2403772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네이버블로그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1869-8CD0-45CB-8BB3-CCBA906CD4A1}"/>
              </a:ext>
            </a:extLst>
          </p:cNvPr>
          <p:cNvSpPr txBox="1"/>
          <p:nvPr/>
        </p:nvSpPr>
        <p:spPr>
          <a:xfrm>
            <a:off x="6361338" y="2937504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357EF-A3DD-41F0-B980-F4BB846339CE}"/>
              </a:ext>
            </a:extLst>
          </p:cNvPr>
          <p:cNvSpPr txBox="1"/>
          <p:nvPr/>
        </p:nvSpPr>
        <p:spPr>
          <a:xfrm>
            <a:off x="6361338" y="493902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180A6CE-B191-463D-AB1D-B07D3242F0C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918200" y="2642299"/>
            <a:ext cx="443139" cy="54062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3E24F40-9AC7-4A12-B083-2DAE70E5EEC8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5918200" y="3176031"/>
            <a:ext cx="443139" cy="68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52F484-9232-4B46-9B46-45DDBAF138DE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5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CD2F2EB-360C-4C71-A563-D3EFB9CE9071}"/>
              </a:ext>
            </a:extLst>
          </p:cNvPr>
          <p:cNvCxnSpPr>
            <a:cxnSpLocks/>
          </p:cNvCxnSpPr>
          <p:nvPr/>
        </p:nvCxnSpPr>
        <p:spPr>
          <a:xfrm rot="10800000">
            <a:off x="5918200" y="3182926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503EA02-09CC-48D0-AB29-1D486F70D1B4}"/>
              </a:ext>
            </a:extLst>
          </p:cNvPr>
          <p:cNvCxnSpPr>
            <a:cxnSpLocks/>
            <a:stCxn id="15" idx="1"/>
            <a:endCxn id="41" idx="3"/>
          </p:cNvCxnSpPr>
          <p:nvPr/>
        </p:nvCxnSpPr>
        <p:spPr>
          <a:xfrm rot="10800000">
            <a:off x="5918200" y="3173215"/>
            <a:ext cx="443138" cy="20043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84C43F-8CFF-4942-B2FD-E6FF34C9827B}"/>
              </a:ext>
            </a:extLst>
          </p:cNvPr>
          <p:cNvSpPr txBox="1"/>
          <p:nvPr/>
        </p:nvSpPr>
        <p:spPr>
          <a:xfrm>
            <a:off x="6361338" y="4439399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endParaRPr lang="ko-KR" altLang="en-US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EE238-CA3F-4BB3-87AC-09862DF74466}"/>
              </a:ext>
            </a:extLst>
          </p:cNvPr>
          <p:cNvSpPr txBox="1"/>
          <p:nvPr/>
        </p:nvSpPr>
        <p:spPr>
          <a:xfrm>
            <a:off x="6361338" y="3939774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2500" b="1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EBA49-CA67-4FC7-B850-D68E8FCC7849}"/>
              </a:ext>
            </a:extLst>
          </p:cNvPr>
          <p:cNvSpPr txBox="1"/>
          <p:nvPr/>
        </p:nvSpPr>
        <p:spPr>
          <a:xfrm>
            <a:off x="8772537" y="39422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8A71C-5900-4438-959E-A790D6CCD748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49AD9-BDF5-462F-900E-A7FE83178939}"/>
              </a:ext>
            </a:extLst>
          </p:cNvPr>
          <p:cNvSpPr txBox="1"/>
          <p:nvPr/>
        </p:nvSpPr>
        <p:spPr>
          <a:xfrm>
            <a:off x="8772537" y="3436004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576FD2A-A822-41C3-AA7F-EBBFCE62930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492998" y="3674531"/>
            <a:ext cx="12795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98DB50-CBA8-488C-B4BE-B88E4DBD011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432798" y="4178301"/>
            <a:ext cx="339739" cy="24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F25FA3-D7C7-4D0C-99DA-8994855E997E}"/>
              </a:ext>
            </a:extLst>
          </p:cNvPr>
          <p:cNvSpPr txBox="1"/>
          <p:nvPr/>
        </p:nvSpPr>
        <p:spPr>
          <a:xfrm>
            <a:off x="8772537" y="4435060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01AB7-EB44-43EB-BD82-0965915B762C}"/>
              </a:ext>
            </a:extLst>
          </p:cNvPr>
          <p:cNvSpPr txBox="1"/>
          <p:nvPr/>
        </p:nvSpPr>
        <p:spPr>
          <a:xfrm>
            <a:off x="8772537" y="4927037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추천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0934060-42BF-45C7-B5BA-2B3DDF65B22E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7812314" y="4677926"/>
            <a:ext cx="960223" cy="48763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0EAF9-76B2-4C99-91D0-213229924225}"/>
              </a:ext>
            </a:extLst>
          </p:cNvPr>
          <p:cNvSpPr txBox="1"/>
          <p:nvPr/>
        </p:nvSpPr>
        <p:spPr>
          <a:xfrm>
            <a:off x="8772537" y="540779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7C2D6DC-F5BB-44F2-98B6-87E83316CA50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812314" y="4677926"/>
            <a:ext cx="960223" cy="9683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E4BA39-A395-46EA-98D9-15E6E09581A4}"/>
              </a:ext>
            </a:extLst>
          </p:cNvPr>
          <p:cNvCxnSpPr>
            <a:stCxn id="22" idx="3"/>
            <a:endCxn id="29" idx="1"/>
          </p:cNvCxnSpPr>
          <p:nvPr/>
        </p:nvCxnSpPr>
        <p:spPr>
          <a:xfrm flipV="1">
            <a:off x="7812314" y="4673587"/>
            <a:ext cx="960223" cy="43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E722958-4FAD-48BC-92D5-90CE2C6BA149}"/>
              </a:ext>
            </a:extLst>
          </p:cNvPr>
          <p:cNvSpPr txBox="1"/>
          <p:nvPr/>
        </p:nvSpPr>
        <p:spPr>
          <a:xfrm>
            <a:off x="7890791" y="5762973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FC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독백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B36D4D0-0824-42D0-8895-872A273D55E3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7492998" y="5177551"/>
            <a:ext cx="397793" cy="82394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2E3E45A-78FD-47AA-B357-32CE544E5516}"/>
              </a:ext>
            </a:extLst>
          </p:cNvPr>
          <p:cNvSpPr txBox="1"/>
          <p:nvPr/>
        </p:nvSpPr>
        <p:spPr>
          <a:xfrm>
            <a:off x="7890791" y="6242782"/>
            <a:ext cx="1143008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E10FAFD-ECF4-4797-A6AD-5B63D421D3C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7492998" y="5177551"/>
            <a:ext cx="397793" cy="130375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72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177" y="1288583"/>
            <a:ext cx="15616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소설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909AC5-BFF9-4A21-B989-2DAB3745F0DF}"/>
              </a:ext>
            </a:extLst>
          </p:cNvPr>
          <p:cNvSpPr txBox="1"/>
          <p:nvPr/>
        </p:nvSpPr>
        <p:spPr>
          <a:xfrm>
            <a:off x="3636287" y="2880826"/>
            <a:ext cx="22819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 미디어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47ACCCC-12CE-4493-8436-0CC5232E3EA3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320823" y="1580971"/>
            <a:ext cx="315464" cy="159224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7F4A7B-8D1A-4321-93A9-E2F6BE88DD17}"/>
              </a:ext>
            </a:extLst>
          </p:cNvPr>
          <p:cNvSpPr txBox="1"/>
          <p:nvPr/>
        </p:nvSpPr>
        <p:spPr>
          <a:xfrm>
            <a:off x="6361338" y="343600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7651D-B1C4-40F5-98E4-3DE3A703D1D1}"/>
              </a:ext>
            </a:extLst>
          </p:cNvPr>
          <p:cNvSpPr txBox="1"/>
          <p:nvPr/>
        </p:nvSpPr>
        <p:spPr>
          <a:xfrm>
            <a:off x="6361338" y="3939774"/>
            <a:ext cx="20714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53A71-EDE0-4655-9091-AF4AE0F90828}"/>
              </a:ext>
            </a:extLst>
          </p:cNvPr>
          <p:cNvSpPr txBox="1"/>
          <p:nvPr/>
        </p:nvSpPr>
        <p:spPr>
          <a:xfrm>
            <a:off x="6361338" y="4439399"/>
            <a:ext cx="145097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spc="300" dirty="0" err="1">
                <a:solidFill>
                  <a:srgbClr val="F15A3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endParaRPr lang="ko-KR" altLang="en-US" sz="2500" spc="300" dirty="0">
              <a:solidFill>
                <a:srgbClr val="F15A3E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DA2C4B7-7B6B-4A62-84AE-6B3F1C22D8C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5918200" y="3182925"/>
            <a:ext cx="443139" cy="4916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52F484-9232-4B46-9B46-45DDBAF138D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5918200" y="3182925"/>
            <a:ext cx="443139" cy="9953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CD2F2EB-360C-4C71-A563-D3EFB9CE907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918200" y="3182926"/>
            <a:ext cx="443139" cy="149500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DB99-CCF9-450D-9AC6-80EB3624A6B4}"/>
              </a:ext>
            </a:extLst>
          </p:cNvPr>
          <p:cNvSpPr/>
          <p:nvPr/>
        </p:nvSpPr>
        <p:spPr>
          <a:xfrm>
            <a:off x="6361339" y="3445472"/>
            <a:ext cx="2071460" cy="1970606"/>
          </a:xfrm>
          <a:prstGeom prst="rect">
            <a:avLst/>
          </a:prstGeom>
          <a:solidFill>
            <a:schemeClr val="accent4">
              <a:alpha val="3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4E8C3D3-72AB-45FA-A22F-008F7F688B9C}"/>
              </a:ext>
            </a:extLst>
          </p:cNvPr>
          <p:cNvCxnSpPr>
            <a:cxnSpLocks/>
          </p:cNvCxnSpPr>
          <p:nvPr/>
        </p:nvCxnSpPr>
        <p:spPr>
          <a:xfrm flipH="1">
            <a:off x="8409939" y="3715920"/>
            <a:ext cx="273056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4CA235-569F-4396-97FD-89DDA8B542E0}"/>
              </a:ext>
            </a:extLst>
          </p:cNvPr>
          <p:cNvSpPr txBox="1"/>
          <p:nvPr/>
        </p:nvSpPr>
        <p:spPr>
          <a:xfrm>
            <a:off x="8660934" y="3462720"/>
            <a:ext cx="1878003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chemeClr val="accent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B5FAD-7150-41CA-B006-04667CF416AD}"/>
              </a:ext>
            </a:extLst>
          </p:cNvPr>
          <p:cNvSpPr txBox="1"/>
          <p:nvPr/>
        </p:nvSpPr>
        <p:spPr>
          <a:xfrm>
            <a:off x="6361338" y="4939024"/>
            <a:ext cx="11316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spc="300" dirty="0">
                <a:solidFill>
                  <a:srgbClr val="F5792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FFF8654-9634-4B12-9469-B19D17E6F86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5918200" y="3173215"/>
            <a:ext cx="443138" cy="20043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121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67F54-9973-47C2-B962-E31669D326DE}"/>
              </a:ext>
            </a:extLst>
          </p:cNvPr>
          <p:cNvPicPr/>
          <p:nvPr/>
        </p:nvPicPr>
        <p:blipFill rotWithShape="1">
          <a:blip r:embed="rId3"/>
          <a:srcRect l="3546" t="3920" r="10649" b="8609"/>
          <a:stretch/>
        </p:blipFill>
        <p:spPr bwMode="auto">
          <a:xfrm>
            <a:off x="1090222" y="928009"/>
            <a:ext cx="1526895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C3582E-9322-46D8-96C1-5A2F6640FCCE}"/>
              </a:ext>
            </a:extLst>
          </p:cNvPr>
          <p:cNvPicPr/>
          <p:nvPr/>
        </p:nvPicPr>
        <p:blipFill rotWithShape="1">
          <a:blip r:embed="rId4"/>
          <a:srcRect l="3395" t="2468" r="4484" b="2367"/>
          <a:stretch/>
        </p:blipFill>
        <p:spPr bwMode="auto">
          <a:xfrm>
            <a:off x="2777898" y="928009"/>
            <a:ext cx="1526895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C0211D-7059-4561-83F2-711B793FFE31}"/>
              </a:ext>
            </a:extLst>
          </p:cNvPr>
          <p:cNvPicPr/>
          <p:nvPr/>
        </p:nvPicPr>
        <p:blipFill rotWithShape="1">
          <a:blip r:embed="rId5"/>
          <a:srcRect l="5048" t="2685" r="3103" b="7303"/>
          <a:stretch/>
        </p:blipFill>
        <p:spPr bwMode="auto">
          <a:xfrm>
            <a:off x="4465574" y="928008"/>
            <a:ext cx="1526895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5F8531-3613-45BA-8BE6-368D6B43AE0F}"/>
              </a:ext>
            </a:extLst>
          </p:cNvPr>
          <p:cNvPicPr/>
          <p:nvPr/>
        </p:nvPicPr>
        <p:blipFill rotWithShape="1">
          <a:blip r:embed="rId6"/>
          <a:srcRect l="2141" t="1015" r="1664" b="1061"/>
          <a:stretch/>
        </p:blipFill>
        <p:spPr bwMode="auto">
          <a:xfrm>
            <a:off x="6153250" y="928008"/>
            <a:ext cx="1526895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9A7B93-43B1-485F-8CFF-442F4934379D}"/>
              </a:ext>
            </a:extLst>
          </p:cNvPr>
          <p:cNvPicPr/>
          <p:nvPr/>
        </p:nvPicPr>
        <p:blipFill rotWithShape="1">
          <a:blip r:embed="rId7"/>
          <a:srcRect l="2260" t="1234" r="2082" b="1349"/>
          <a:stretch/>
        </p:blipFill>
        <p:spPr bwMode="auto">
          <a:xfrm>
            <a:off x="4465574" y="3566432"/>
            <a:ext cx="1526894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5D8ED-6313-4921-95E3-96E8705922EA}"/>
              </a:ext>
            </a:extLst>
          </p:cNvPr>
          <p:cNvPicPr/>
          <p:nvPr/>
        </p:nvPicPr>
        <p:blipFill rotWithShape="1">
          <a:blip r:embed="rId8"/>
          <a:srcRect l="1322" t="798" r="3199" b="2875"/>
          <a:stretch/>
        </p:blipFill>
        <p:spPr bwMode="auto">
          <a:xfrm>
            <a:off x="6153251" y="3566431"/>
            <a:ext cx="1526894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1A9688-2AE3-48A9-92E1-1D36D3F12B37}"/>
              </a:ext>
            </a:extLst>
          </p:cNvPr>
          <p:cNvPicPr/>
          <p:nvPr/>
        </p:nvPicPr>
        <p:blipFill rotWithShape="1">
          <a:blip r:embed="rId9"/>
          <a:srcRect l="2150" t="1307" r="1935" b="1713"/>
          <a:stretch/>
        </p:blipFill>
        <p:spPr bwMode="auto">
          <a:xfrm>
            <a:off x="7840928" y="3572781"/>
            <a:ext cx="1526894" cy="247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7C5C2A-109A-4147-BC38-5B1FDC54133B}"/>
              </a:ext>
            </a:extLst>
          </p:cNvPr>
          <p:cNvPicPr/>
          <p:nvPr/>
        </p:nvPicPr>
        <p:blipFill rotWithShape="1">
          <a:blip r:embed="rId10"/>
          <a:srcRect l="3067" t="1888" r="3610" b="2439"/>
          <a:stretch/>
        </p:blipFill>
        <p:spPr bwMode="auto">
          <a:xfrm>
            <a:off x="9528605" y="3572781"/>
            <a:ext cx="1526894" cy="2466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3545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D7C708-3912-432D-8C5B-68E0CE3890C8}"/>
              </a:ext>
            </a:extLst>
          </p:cNvPr>
          <p:cNvSpPr/>
          <p:nvPr/>
        </p:nvSpPr>
        <p:spPr>
          <a:xfrm>
            <a:off x="5394678" y="895879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웹 </a:t>
            </a:r>
            <a:r>
              <a:rPr lang="ko-KR" altLang="en-US" sz="1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크롤링을</a:t>
            </a:r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이용한 </a:t>
            </a:r>
            <a:endParaRPr lang="en-US" altLang="ko-KR" sz="1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추출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26654B-ADCE-4EF5-8B19-3161C9274537}"/>
              </a:ext>
            </a:extLst>
          </p:cNvPr>
          <p:cNvSpPr/>
          <p:nvPr/>
        </p:nvSpPr>
        <p:spPr>
          <a:xfrm>
            <a:off x="5394679" y="1892835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트렌드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662B4D-C58D-47F4-A66E-B39984DF8436}"/>
              </a:ext>
            </a:extLst>
          </p:cNvPr>
          <p:cNvSpPr/>
          <p:nvPr/>
        </p:nvSpPr>
        <p:spPr>
          <a:xfrm>
            <a:off x="7066006" y="1892833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ASPECT </a:t>
            </a:r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마이닝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FAF52E-A20C-4606-A979-C67BCCD947DC}"/>
              </a:ext>
            </a:extLst>
          </p:cNvPr>
          <p:cNvSpPr/>
          <p:nvPr/>
        </p:nvSpPr>
        <p:spPr>
          <a:xfrm>
            <a:off x="3613505" y="1892833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감정 분석을 이용한</a:t>
            </a:r>
            <a:endParaRPr lang="en-US" altLang="ko-KR" sz="1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 리뷰 </a:t>
            </a:r>
            <a:r>
              <a:rPr lang="ko-KR" altLang="en-US" sz="10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긍</a:t>
            </a:r>
            <a:r>
              <a:rPr lang="en-US" altLang="ko-KR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</a:t>
            </a:r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부정 판별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333169-F09E-4B55-B36E-473C7C41882D}"/>
              </a:ext>
            </a:extLst>
          </p:cNvPr>
          <p:cNvSpPr/>
          <p:nvPr/>
        </p:nvSpPr>
        <p:spPr>
          <a:xfrm>
            <a:off x="5394677" y="3886748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DB </a:t>
            </a:r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B05076-3D9C-456A-AC78-CF79C20445CB}"/>
              </a:ext>
            </a:extLst>
          </p:cNvPr>
          <p:cNvSpPr/>
          <p:nvPr/>
        </p:nvSpPr>
        <p:spPr>
          <a:xfrm>
            <a:off x="5394677" y="5763173"/>
            <a:ext cx="1381125" cy="485775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어플리케이션 출력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A2A56C-4E3D-4998-8456-0E2D35BF0854}"/>
              </a:ext>
            </a:extLst>
          </p:cNvPr>
          <p:cNvSpPr/>
          <p:nvPr/>
        </p:nvSpPr>
        <p:spPr>
          <a:xfrm>
            <a:off x="3979334" y="3315288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그래프로</a:t>
            </a:r>
            <a:endParaRPr lang="en-US" altLang="ko-KR" sz="7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양상 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1D9A45-58A9-4A8D-9260-A1FDABBB46B3}"/>
              </a:ext>
            </a:extLst>
          </p:cNvPr>
          <p:cNvSpPr/>
          <p:nvPr/>
        </p:nvSpPr>
        <p:spPr>
          <a:xfrm>
            <a:off x="5391162" y="2785036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작품 언급 수</a:t>
            </a:r>
            <a:endParaRPr lang="en-US" altLang="ko-KR" sz="7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트렌드 작품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5D3E0E-767C-4DCD-B230-1FC978445CEE}"/>
              </a:ext>
            </a:extLst>
          </p:cNvPr>
          <p:cNvSpPr/>
          <p:nvPr/>
        </p:nvSpPr>
        <p:spPr>
          <a:xfrm>
            <a:off x="6124599" y="2785036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리뷰 내 언급 작품 트렌드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2A8283-1C60-4783-8100-73A3A9CC6E78}"/>
              </a:ext>
            </a:extLst>
          </p:cNvPr>
          <p:cNvSpPr/>
          <p:nvPr/>
        </p:nvSpPr>
        <p:spPr>
          <a:xfrm>
            <a:off x="7453024" y="3315288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의존 형용사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46F0967-6A71-4295-9D29-E966198EEF99}"/>
              </a:ext>
            </a:extLst>
          </p:cNvPr>
          <p:cNvCxnSpPr>
            <a:stCxn id="4" idx="1"/>
            <a:endCxn id="7" idx="0"/>
          </p:cNvCxnSpPr>
          <p:nvPr/>
        </p:nvCxnSpPr>
        <p:spPr>
          <a:xfrm rot="10800000" flipV="1">
            <a:off x="4304068" y="1138767"/>
            <a:ext cx="1090610" cy="754066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3AABC4B-5B8E-4463-A145-30BBE5BA99D6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6775803" y="1138767"/>
            <a:ext cx="980766" cy="754066"/>
          </a:xfrm>
          <a:prstGeom prst="bent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A3199EC-B3AA-4EFF-AA76-C37EA7078EF2}"/>
              </a:ext>
            </a:extLst>
          </p:cNvPr>
          <p:cNvCxnSpPr>
            <a:stCxn id="4" idx="1"/>
            <a:endCxn id="7" idx="0"/>
          </p:cNvCxnSpPr>
          <p:nvPr/>
        </p:nvCxnSpPr>
        <p:spPr>
          <a:xfrm rot="10800000" flipV="1">
            <a:off x="4304068" y="1138767"/>
            <a:ext cx="1090610" cy="754066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F9416F-32C9-4406-BA79-3E83FB3D445F}"/>
              </a:ext>
            </a:extLst>
          </p:cNvPr>
          <p:cNvCxnSpPr/>
          <p:nvPr/>
        </p:nvCxnSpPr>
        <p:spPr>
          <a:xfrm>
            <a:off x="5717394" y="2378608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1B10BBB-BF75-49F5-8A38-22C6439354A3}"/>
              </a:ext>
            </a:extLst>
          </p:cNvPr>
          <p:cNvCxnSpPr/>
          <p:nvPr/>
        </p:nvCxnSpPr>
        <p:spPr>
          <a:xfrm>
            <a:off x="6450831" y="2378608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AD3F5FA-0810-4C7E-9300-6D522B491D88}"/>
              </a:ext>
            </a:extLst>
          </p:cNvPr>
          <p:cNvCxnSpPr/>
          <p:nvPr/>
        </p:nvCxnSpPr>
        <p:spPr>
          <a:xfrm>
            <a:off x="7779256" y="2378608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C67CDE-D795-47B4-8B9B-DA3F058C601B}"/>
              </a:ext>
            </a:extLst>
          </p:cNvPr>
          <p:cNvCxnSpPr/>
          <p:nvPr/>
        </p:nvCxnSpPr>
        <p:spPr>
          <a:xfrm>
            <a:off x="7789249" y="2908860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69CC3-5EE4-431E-AF2A-75641196CFB3}"/>
              </a:ext>
            </a:extLst>
          </p:cNvPr>
          <p:cNvSpPr/>
          <p:nvPr/>
        </p:nvSpPr>
        <p:spPr>
          <a:xfrm>
            <a:off x="7453024" y="2785036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소셜</a:t>
            </a:r>
            <a:r>
              <a:rPr lang="en-US" altLang="ko-KR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+</a:t>
            </a:r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댓글</a:t>
            </a:r>
            <a:endParaRPr lang="en-US" altLang="ko-KR" sz="7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7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반응 분석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F8131A-9452-4887-A217-888D964E79EB}"/>
              </a:ext>
            </a:extLst>
          </p:cNvPr>
          <p:cNvCxnSpPr/>
          <p:nvPr/>
        </p:nvCxnSpPr>
        <p:spPr>
          <a:xfrm>
            <a:off x="4303185" y="2378608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E389FC6-8407-44F0-B502-83CBE0407E61}"/>
              </a:ext>
            </a:extLst>
          </p:cNvPr>
          <p:cNvCxnSpPr/>
          <p:nvPr/>
        </p:nvCxnSpPr>
        <p:spPr>
          <a:xfrm>
            <a:off x="4311827" y="2908860"/>
            <a:ext cx="0" cy="4064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902FED-22B8-4894-9F24-88EB34F4DEFA}"/>
              </a:ext>
            </a:extLst>
          </p:cNvPr>
          <p:cNvSpPr/>
          <p:nvPr/>
        </p:nvSpPr>
        <p:spPr>
          <a:xfrm>
            <a:off x="3976953" y="2785036"/>
            <a:ext cx="652464" cy="24765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리뷰 </a:t>
            </a:r>
            <a:r>
              <a:rPr lang="ko-KR" altLang="en-US" sz="8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긍부정</a:t>
            </a:r>
            <a:endParaRPr lang="ko-KR" altLang="en-US" sz="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29E745-62A3-481A-A936-15E6F534F70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85241" y="1381654"/>
            <a:ext cx="1" cy="51118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B1B9F22-02F2-4050-98C0-1314245F552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66185" y="4372523"/>
            <a:ext cx="0" cy="4222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0C1F1507-302E-4C73-8799-1A5478B9A220}"/>
              </a:ext>
            </a:extLst>
          </p:cNvPr>
          <p:cNvSpPr/>
          <p:nvPr/>
        </p:nvSpPr>
        <p:spPr>
          <a:xfrm>
            <a:off x="5375622" y="4794762"/>
            <a:ext cx="1381125" cy="546100"/>
          </a:xfrm>
          <a:prstGeom prst="flowChartDecision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DB</a:t>
            </a:r>
            <a:r>
              <a:rPr lang="ko-KR" altLang="en-US" sz="1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에서 작품 검색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550A7A3-D464-4C9B-8579-501CCFDCF9EF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6066185" y="5340862"/>
            <a:ext cx="0" cy="4222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07CED9A-A616-44B4-B266-352379BAB047}"/>
              </a:ext>
            </a:extLst>
          </p:cNvPr>
          <p:cNvCxnSpPr>
            <a:stCxn id="11" idx="2"/>
            <a:endCxn id="8" idx="1"/>
          </p:cNvCxnSpPr>
          <p:nvPr/>
        </p:nvCxnSpPr>
        <p:spPr>
          <a:xfrm rot="16200000" flipH="1">
            <a:off x="4566772" y="3301731"/>
            <a:ext cx="566698" cy="1089111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0F13D4-7504-4566-A966-AEE3D9D8FD98}"/>
              </a:ext>
            </a:extLst>
          </p:cNvPr>
          <p:cNvCxnSpPr>
            <a:stCxn id="14" idx="2"/>
            <a:endCxn id="8" idx="3"/>
          </p:cNvCxnSpPr>
          <p:nvPr/>
        </p:nvCxnSpPr>
        <p:spPr>
          <a:xfrm rot="5400000">
            <a:off x="6994180" y="3344560"/>
            <a:ext cx="566698" cy="1003454"/>
          </a:xfrm>
          <a:prstGeom prst="bent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58C6619-DFE3-4D0F-ABD3-D20825D901E3}"/>
              </a:ext>
            </a:extLst>
          </p:cNvPr>
          <p:cNvCxnSpPr>
            <a:stCxn id="54" idx="3"/>
            <a:endCxn id="4" idx="0"/>
          </p:cNvCxnSpPr>
          <p:nvPr/>
        </p:nvCxnSpPr>
        <p:spPr>
          <a:xfrm flipH="1" flipV="1">
            <a:off x="6085241" y="895879"/>
            <a:ext cx="671506" cy="4171933"/>
          </a:xfrm>
          <a:prstGeom prst="bentConnector4">
            <a:avLst>
              <a:gd name="adj1" fmla="val -286529"/>
              <a:gd name="adj2" fmla="val 106849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570DA0D-E524-4BD3-B3FE-5F896402F892}"/>
              </a:ext>
            </a:extLst>
          </p:cNvPr>
          <p:cNvCxnSpPr>
            <a:stCxn id="12" idx="2"/>
            <a:endCxn id="8" idx="0"/>
          </p:cNvCxnSpPr>
          <p:nvPr/>
        </p:nvCxnSpPr>
        <p:spPr>
          <a:xfrm rot="16200000" flipH="1">
            <a:off x="5474286" y="3275794"/>
            <a:ext cx="854062" cy="367846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0971E05-21FF-4CD4-A5A9-59AC74A6D710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rot="5400000">
            <a:off x="5841005" y="3276922"/>
            <a:ext cx="854062" cy="365591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42EDE93-55D2-42E1-ADB5-1F0D2122AE70}"/>
              </a:ext>
            </a:extLst>
          </p:cNvPr>
          <p:cNvSpPr txBox="1"/>
          <p:nvPr/>
        </p:nvSpPr>
        <p:spPr>
          <a:xfrm>
            <a:off x="6043626" y="5418876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TRUE</a:t>
            </a:r>
            <a:endParaRPr lang="ko-KR" altLang="en-US" sz="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DECB41-B522-4B60-887E-B4D82EB0E359}"/>
              </a:ext>
            </a:extLst>
          </p:cNvPr>
          <p:cNvSpPr txBox="1"/>
          <p:nvPr/>
        </p:nvSpPr>
        <p:spPr>
          <a:xfrm>
            <a:off x="7124593" y="4870869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FALSE</a:t>
            </a:r>
            <a:endParaRPr lang="ko-KR" altLang="en-US" sz="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785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31CC9E-1C60-43A1-93C3-5622E3FD86F2}"/>
              </a:ext>
            </a:extLst>
          </p:cNvPr>
          <p:cNvPicPr/>
          <p:nvPr/>
        </p:nvPicPr>
        <p:blipFill rotWithShape="1">
          <a:blip r:embed="rId2"/>
          <a:srcRect l="654" t="2125" r="1722" b="6117"/>
          <a:stretch/>
        </p:blipFill>
        <p:spPr bwMode="auto">
          <a:xfrm>
            <a:off x="418730" y="1492909"/>
            <a:ext cx="11354540" cy="3872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7372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50B3D-950D-4BDE-AB25-9C01303A3E39}"/>
              </a:ext>
            </a:extLst>
          </p:cNvPr>
          <p:cNvSpPr txBox="1"/>
          <p:nvPr/>
        </p:nvSpPr>
        <p:spPr>
          <a:xfrm>
            <a:off x="5365671" y="2967335"/>
            <a:ext cx="146065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321574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1478" y="2967335"/>
            <a:ext cx="422904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THANK YOU</a:t>
            </a:r>
            <a:endParaRPr lang="ko-KR" altLang="en-US" sz="54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0B16AA-3AF6-4C93-89EC-BAF9E8E8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0" t="12098" r="23801" b="8770"/>
          <a:stretch/>
        </p:blipFill>
        <p:spPr>
          <a:xfrm>
            <a:off x="3703468" y="1422645"/>
            <a:ext cx="4785064" cy="40127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5B3A9A-393C-4E49-ACB4-DE90AA1CBADA}"/>
              </a:ext>
            </a:extLst>
          </p:cNvPr>
          <p:cNvSpPr/>
          <p:nvPr/>
        </p:nvSpPr>
        <p:spPr>
          <a:xfrm>
            <a:off x="4339352" y="1991470"/>
            <a:ext cx="1335741" cy="779929"/>
          </a:xfrm>
          <a:prstGeom prst="ellipse">
            <a:avLst/>
          </a:prstGeom>
          <a:noFill/>
          <a:ln w="76200">
            <a:solidFill>
              <a:srgbClr val="F15A3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rgbClr val="FF0000"/>
                </a:solidFill>
              </a:ln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D8983F-56FB-49A3-9D84-A5FE958BA580}"/>
              </a:ext>
            </a:extLst>
          </p:cNvPr>
          <p:cNvCxnSpPr>
            <a:cxnSpLocks/>
          </p:cNvCxnSpPr>
          <p:nvPr/>
        </p:nvCxnSpPr>
        <p:spPr>
          <a:xfrm flipH="1">
            <a:off x="5791116" y="878889"/>
            <a:ext cx="2578613" cy="1228904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7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A1A85-2607-489C-8AEB-151313E300E2}"/>
              </a:ext>
            </a:extLst>
          </p:cNvPr>
          <p:cNvSpPr txBox="1"/>
          <p:nvPr/>
        </p:nvSpPr>
        <p:spPr>
          <a:xfrm>
            <a:off x="4701741" y="2967335"/>
            <a:ext cx="278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공감하기</a:t>
            </a:r>
          </a:p>
        </p:txBody>
      </p:sp>
    </p:spTree>
    <p:extLst>
      <p:ext uri="{BB962C8B-B14F-4D97-AF65-F5344CB8AC3E}">
        <p14:creationId xmlns:p14="http://schemas.microsoft.com/office/powerpoint/2010/main" val="103802760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2085</Words>
  <Application>Microsoft Office PowerPoint</Application>
  <PresentationFormat>와이드스크린</PresentationFormat>
  <Paragraphs>585</Paragraphs>
  <Slides>76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86" baseType="lpstr">
      <vt:lpstr>AppleSDGothicNeoSB00</vt:lpstr>
      <vt:lpstr>AppleSDGothicNeoEB00</vt:lpstr>
      <vt:lpstr>HY견고딕</vt:lpstr>
      <vt:lpstr>Adobe 고딕 Std B</vt:lpstr>
      <vt:lpstr>Arial</vt:lpstr>
      <vt:lpstr>맑은 고딕</vt:lpstr>
      <vt:lpstr>AppleSDGothicNeoB00</vt:lpstr>
      <vt:lpstr>나눔스퀘어 Light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조 예슬</cp:lastModifiedBy>
  <cp:revision>92</cp:revision>
  <dcterms:created xsi:type="dcterms:W3CDTF">2018-02-26T14:07:00Z</dcterms:created>
  <dcterms:modified xsi:type="dcterms:W3CDTF">2020-04-21T14:53:53Z</dcterms:modified>
</cp:coreProperties>
</file>